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5A150F5-7B15-4954-8943-4C0ED3FFA289}">
  <a:tblStyle styleId="{55A150F5-7B15-4954-8943-4C0ED3FFA289}" styleName="Table_0">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BF6F9"/>
          </a:solidFill>
        </a:fill>
      </a:tcStyle>
    </a:wholeTbl>
    <a:band1H>
      <a:tcStyle>
        <a:tcBdr/>
        <a:fill>
          <a:solidFill>
            <a:srgbClr val="D4ECF2"/>
          </a:solidFill>
        </a:fill>
      </a:tcStyle>
    </a:band1H>
    <a:band1V>
      <a:tcStyle>
        <a:tcBdr/>
        <a:fill>
          <a:solidFill>
            <a:srgbClr val="D4ECF2"/>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9" name="Shape 15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5" name="Shape 16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1" name="Shape 17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7" name="Shape 17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1" name="Shape 11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7" name="Shape 11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3" name="Shape 12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9" name="Shape 12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5" name="Shape 13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1" name="Shape 14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7" name="Shape 14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3" name="Shape 15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5"/>
        <p:cNvGrpSpPr/>
        <p:nvPr/>
      </p:nvGrpSpPr>
      <p:grpSpPr>
        <a:xfrm>
          <a:off x="0" y="0"/>
          <a:ext cx="0" cy="0"/>
          <a:chOff x="0" y="0"/>
          <a:chExt cx="0" cy="0"/>
        </a:xfrm>
      </p:grpSpPr>
      <p:sp>
        <p:nvSpPr>
          <p:cNvPr id="16" name="Shape 16"/>
          <p:cNvSpPr/>
          <p:nvPr/>
        </p:nvSpPr>
        <p:spPr>
          <a:xfrm>
            <a:off x="-1" y="4664146"/>
            <a:ext cx="9151089" cy="0"/>
          </a:xfrm>
          <a:prstGeom prst="rtTriangle">
            <a:avLst/>
          </a:prstGeom>
          <a:gradFill>
            <a:gsLst>
              <a:gs pos="0">
                <a:srgbClr val="007593"/>
              </a:gs>
              <a:gs pos="55000">
                <a:srgbClr val="5FD0EC"/>
              </a:gs>
              <a:gs pos="100000">
                <a:srgbClr val="007593"/>
              </a:gs>
            </a:gsLst>
            <a:lin ang="3000000" scaled="0"/>
          </a:gradFill>
          <a:ln>
            <a:noFill/>
          </a:ln>
        </p:spPr>
        <p:txBody>
          <a:bodyPr lIns="91425" tIns="45700" rIns="91425" bIns="45700" anchor="ctr" anchorCtr="0">
            <a:noAutofit/>
          </a:bodyPr>
          <a:lstStyle/>
          <a:p>
            <a:endParaRPr/>
          </a:p>
        </p:txBody>
      </p:sp>
      <p:sp>
        <p:nvSpPr>
          <p:cNvPr id="17" name="Shape 17"/>
          <p:cNvSpPr txBox="1">
            <a:spLocks noGrp="1"/>
          </p:cNvSpPr>
          <p:nvPr>
            <p:ph type="ctrTitle"/>
          </p:nvPr>
        </p:nvSpPr>
        <p:spPr>
          <a:xfrm>
            <a:off x="685800" y="1752600"/>
            <a:ext cx="7772400" cy="1829760"/>
          </a:xfrm>
          <a:prstGeom prst="rect">
            <a:avLst/>
          </a:prstGeom>
          <a:noFill/>
          <a:ln>
            <a:noFill/>
          </a:ln>
        </p:spPr>
        <p:txBody>
          <a:bodyPr lIns="91425" tIns="91425" rIns="91425" bIns="91425" anchor="b" anchorCtr="0"/>
          <a:lstStyle>
            <a:lvl1pPr marL="0" marR="0" indent="0" algn="r" rtl="0">
              <a:spcBef>
                <a:spcPts val="0"/>
              </a:spcBef>
              <a:buClr>
                <a:schemeClr val="dk2"/>
              </a:buClr>
              <a:buFont typeface="Verdana"/>
              <a:buNone/>
              <a:defRPr sz="4800" b="1" i="0" u="none" strike="noStrike" cap="none" baseline="0">
                <a:solidFill>
                  <a:schemeClr val="dk2"/>
                </a:solidFill>
                <a:latin typeface="Verdana"/>
                <a:ea typeface="Verdana"/>
                <a:cs typeface="Verdana"/>
                <a:sym typeface="Verdana"/>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8" name="Shape 18"/>
          <p:cNvSpPr txBox="1">
            <a:spLocks noGrp="1"/>
          </p:cNvSpPr>
          <p:nvPr>
            <p:ph type="subTitle" idx="1"/>
          </p:nvPr>
        </p:nvSpPr>
        <p:spPr>
          <a:xfrm>
            <a:off x="685800" y="3611607"/>
            <a:ext cx="7772400" cy="1199703"/>
          </a:xfrm>
          <a:prstGeom prst="rect">
            <a:avLst/>
          </a:prstGeom>
          <a:noFill/>
          <a:ln>
            <a:noFill/>
          </a:ln>
        </p:spPr>
        <p:txBody>
          <a:bodyPr lIns="91425" tIns="91425" rIns="91425" bIns="91425" anchor="t" anchorCtr="0"/>
          <a:lstStyle>
            <a:lvl1pPr marL="0" marR="64008" indent="0" algn="r" rtl="0">
              <a:spcBef>
                <a:spcPts val="400"/>
              </a:spcBef>
              <a:spcAft>
                <a:spcPts val="0"/>
              </a:spcAft>
              <a:buClr>
                <a:schemeClr val="accent1"/>
              </a:buClr>
              <a:buFont typeface="Verdana"/>
              <a:buNone/>
              <a:defRPr sz="2700" b="0" i="0" u="none" strike="noStrike" cap="none" baseline="0">
                <a:solidFill>
                  <a:schemeClr val="dk2"/>
                </a:solidFill>
                <a:latin typeface="Verdana"/>
                <a:ea typeface="Verdana"/>
                <a:cs typeface="Verdana"/>
                <a:sym typeface="Verdana"/>
              </a:defRPr>
            </a:lvl1pPr>
            <a:lvl2pPr marL="457200" marR="0" indent="0" algn="ctr" rtl="0">
              <a:spcBef>
                <a:spcPts val="324"/>
              </a:spcBef>
              <a:buClr>
                <a:schemeClr val="accent1"/>
              </a:buClr>
              <a:buFont typeface="Verdana"/>
              <a:buNone/>
              <a:defRPr sz="2300" b="0" i="0" u="none" strike="noStrike" cap="none" baseline="0">
                <a:solidFill>
                  <a:schemeClr val="dk1"/>
                </a:solidFill>
                <a:latin typeface="Verdana"/>
                <a:ea typeface="Verdana"/>
                <a:cs typeface="Verdana"/>
                <a:sym typeface="Verdana"/>
              </a:defRPr>
            </a:lvl2pPr>
            <a:lvl3pPr marL="914400" marR="0" indent="0" algn="ctr" rtl="0">
              <a:spcBef>
                <a:spcPts val="350"/>
              </a:spcBef>
              <a:buClr>
                <a:schemeClr val="accent2"/>
              </a:buClr>
              <a:buFont typeface="Verdana"/>
              <a:buNone/>
              <a:defRPr sz="2100" b="0" i="0" u="none" strike="noStrike" cap="none" baseline="0">
                <a:solidFill>
                  <a:schemeClr val="dk1"/>
                </a:solidFill>
                <a:latin typeface="Verdana"/>
                <a:ea typeface="Verdana"/>
                <a:cs typeface="Verdana"/>
                <a:sym typeface="Verdana"/>
              </a:defRPr>
            </a:lvl3pPr>
            <a:lvl4pPr marL="1371600" marR="0" indent="0" algn="ctr" rtl="0">
              <a:spcBef>
                <a:spcPts val="350"/>
              </a:spcBef>
              <a:buClr>
                <a:schemeClr val="accent2"/>
              </a:buClr>
              <a:buFont typeface="Verdana"/>
              <a:buNone/>
              <a:defRPr sz="1900" b="0" i="0" u="none" strike="noStrike" cap="none" baseline="0">
                <a:solidFill>
                  <a:schemeClr val="dk1"/>
                </a:solidFill>
                <a:latin typeface="Verdana"/>
                <a:ea typeface="Verdana"/>
                <a:cs typeface="Verdana"/>
                <a:sym typeface="Verdana"/>
              </a:defRPr>
            </a:lvl4pPr>
            <a:lvl5pPr marL="1828800" marR="0" indent="0" algn="ctr" rtl="0">
              <a:spcBef>
                <a:spcPts val="350"/>
              </a:spcBef>
              <a:buClr>
                <a:schemeClr val="accent2"/>
              </a:buClr>
              <a:buFont typeface="Verdana"/>
              <a:buNone/>
              <a:defRPr sz="1800" b="0" i="0" u="none" strike="noStrike" cap="none" baseline="0">
                <a:solidFill>
                  <a:schemeClr val="dk1"/>
                </a:solidFill>
                <a:latin typeface="Verdana"/>
                <a:ea typeface="Verdana"/>
                <a:cs typeface="Verdana"/>
                <a:sym typeface="Verdana"/>
              </a:defRPr>
            </a:lvl5pPr>
            <a:lvl6pPr marL="2286000" marR="0" indent="0" algn="ctr" rtl="0">
              <a:spcBef>
                <a:spcPts val="350"/>
              </a:spcBef>
              <a:buClr>
                <a:schemeClr val="accent3"/>
              </a:buClr>
              <a:buFont typeface="Verdana"/>
              <a:buNone/>
              <a:defRPr sz="1800" b="0" i="0" u="none" strike="noStrike" cap="none" baseline="0">
                <a:solidFill>
                  <a:schemeClr val="dk1"/>
                </a:solidFill>
                <a:latin typeface="Verdana"/>
                <a:ea typeface="Verdana"/>
                <a:cs typeface="Verdana"/>
                <a:sym typeface="Verdana"/>
              </a:defRPr>
            </a:lvl6pPr>
            <a:lvl7pPr marL="2743200" marR="0" indent="0" algn="ctr" rtl="0">
              <a:spcBef>
                <a:spcPts val="350"/>
              </a:spcBef>
              <a:buClr>
                <a:schemeClr val="accent3"/>
              </a:buClr>
              <a:buFont typeface="Verdana"/>
              <a:buNone/>
              <a:defRPr sz="1600" b="0" i="0" u="none" strike="noStrike" cap="none" baseline="0">
                <a:solidFill>
                  <a:schemeClr val="dk1"/>
                </a:solidFill>
                <a:latin typeface="Verdana"/>
                <a:ea typeface="Verdana"/>
                <a:cs typeface="Verdana"/>
                <a:sym typeface="Verdana"/>
              </a:defRPr>
            </a:lvl7pPr>
            <a:lvl8pPr marL="3200400" marR="0" indent="0" algn="ctr" rtl="0">
              <a:spcBef>
                <a:spcPts val="350"/>
              </a:spcBef>
              <a:buClr>
                <a:schemeClr val="accent3"/>
              </a:buClr>
              <a:buFont typeface="Verdana"/>
              <a:buNone/>
              <a:defRPr sz="1600" b="0" i="0" u="none" strike="noStrike" cap="none" baseline="0">
                <a:solidFill>
                  <a:schemeClr val="dk1"/>
                </a:solidFill>
                <a:latin typeface="Verdana"/>
                <a:ea typeface="Verdana"/>
                <a:cs typeface="Verdana"/>
                <a:sym typeface="Verdana"/>
              </a:defRPr>
            </a:lvl8pPr>
            <a:lvl9pPr marL="3657600" marR="0" indent="0" algn="ctr" rtl="0">
              <a:spcBef>
                <a:spcPts val="350"/>
              </a:spcBef>
              <a:buClr>
                <a:schemeClr val="accent3"/>
              </a:buClr>
              <a:buFont typeface="Verdana"/>
              <a:buNone/>
              <a:defRPr sz="1600" b="0" i="0" u="none" strike="noStrike" cap="none" baseline="0">
                <a:solidFill>
                  <a:schemeClr val="dk1"/>
                </a:solidFill>
                <a:latin typeface="Verdana"/>
                <a:ea typeface="Verdana"/>
                <a:cs typeface="Verdana"/>
                <a:sym typeface="Verdana"/>
              </a:defRPr>
            </a:lvl9pPr>
          </a:lstStyle>
          <a:p>
            <a:endParaRPr/>
          </a:p>
        </p:txBody>
      </p:sp>
      <p:grpSp>
        <p:nvGrpSpPr>
          <p:cNvPr id="19" name="Shape 19"/>
          <p:cNvGrpSpPr/>
          <p:nvPr/>
        </p:nvGrpSpPr>
        <p:grpSpPr>
          <a:xfrm>
            <a:off x="-3765" y="4953000"/>
            <a:ext cx="9147765" cy="1912087"/>
            <a:chOff x="-3765" y="4832896"/>
            <a:chExt cx="9147765" cy="2032191"/>
          </a:xfrm>
        </p:grpSpPr>
        <p:sp>
          <p:nvSpPr>
            <p:cNvPr id="20" name="Shape 20"/>
            <p:cNvSpPr/>
            <p:nvPr/>
          </p:nvSpPr>
          <p:spPr>
            <a:xfrm>
              <a:off x="1687513" y="4832896"/>
              <a:ext cx="7456487" cy="518816"/>
            </a:xfrm>
            <a:custGeom>
              <a:avLst/>
              <a:gdLst/>
              <a:ahLst/>
              <a:cxnLst/>
              <a:rect l="0" t="0" r="0" b="0"/>
              <a:pathLst>
                <a:path w="4697" h="367" extrusionOk="0">
                  <a:moveTo>
                    <a:pt x="4697" y="0"/>
                  </a:moveTo>
                  <a:lnTo>
                    <a:pt x="4697" y="367"/>
                  </a:lnTo>
                  <a:lnTo>
                    <a:pt x="0" y="218"/>
                  </a:lnTo>
                  <a:lnTo>
                    <a:pt x="4697" y="0"/>
                  </a:lnTo>
                  <a:close/>
                </a:path>
              </a:pathLst>
            </a:custGeom>
            <a:solidFill>
              <a:srgbClr val="ABDEEA">
                <a:alpha val="40000"/>
              </a:srgbClr>
            </a:solidFill>
            <a:ln>
              <a:noFill/>
            </a:ln>
          </p:spPr>
          <p:txBody>
            <a:bodyPr lIns="91425" tIns="45700" rIns="91425" bIns="45700" anchor="t" anchorCtr="0">
              <a:noAutofit/>
            </a:bodyPr>
            <a:lstStyle/>
            <a:p>
              <a:endParaRPr/>
            </a:p>
          </p:txBody>
        </p:sp>
        <p:sp>
          <p:nvSpPr>
            <p:cNvPr id="21" name="Shape 21"/>
            <p:cNvSpPr/>
            <p:nvPr/>
          </p:nvSpPr>
          <p:spPr>
            <a:xfrm>
              <a:off x="35442" y="5135526"/>
              <a:ext cx="9108557" cy="838200"/>
            </a:xfrm>
            <a:custGeom>
              <a:avLst/>
              <a:gdLst/>
              <a:ahLst/>
              <a:cxnLst/>
              <a:rect l="0" t="0" r="0" b="0"/>
              <a:pathLst>
                <a:path w="5760" h="528" extrusionOk="0">
                  <a:moveTo>
                    <a:pt x="0" y="0"/>
                  </a:moveTo>
                  <a:lnTo>
                    <a:pt x="5760" y="0"/>
                  </a:lnTo>
                  <a:lnTo>
                    <a:pt x="5760" y="528"/>
                  </a:lnTo>
                  <a:lnTo>
                    <a:pt x="48" y="0"/>
                  </a:lnTo>
                </a:path>
              </a:pathLst>
            </a:custGeom>
            <a:solidFill>
              <a:srgbClr val="000000"/>
            </a:solidFill>
            <a:ln>
              <a:noFill/>
            </a:ln>
          </p:spPr>
          <p:txBody>
            <a:bodyPr lIns="91425" tIns="45700" rIns="91425" bIns="45700" anchor="t" anchorCtr="0">
              <a:noAutofit/>
            </a:bodyPr>
            <a:lstStyle/>
            <a:p>
              <a:endParaRPr/>
            </a:p>
          </p:txBody>
        </p:sp>
        <p:sp>
          <p:nvSpPr>
            <p:cNvPr id="22" name="Shape 22"/>
            <p:cNvSpPr/>
            <p:nvPr/>
          </p:nvSpPr>
          <p:spPr>
            <a:xfrm>
              <a:off x="0" y="4883887"/>
              <a:ext cx="9144000" cy="1981200"/>
            </a:xfrm>
            <a:prstGeom prst="rect">
              <a:avLst/>
            </a:prstGeom>
            <a:blipFill>
              <a:blip r:embed="rId2"/>
              <a:stretch>
                <a:fillRect/>
              </a:stretch>
            </a:blipFill>
          </p:spPr>
        </p:sp>
        <p:sp>
          <p:nvSpPr>
            <p:cNvPr id="23" name="Shape 23"/>
            <p:cNvSpPr/>
            <p:nvPr/>
          </p:nvSpPr>
          <p:spPr>
            <a:xfrm>
              <a:off x="0" y="4883887"/>
              <a:ext cx="9144000" cy="1981200"/>
            </a:xfrm>
            <a:custGeom>
              <a:avLst/>
              <a:gdLst/>
              <a:ahLst/>
              <a:cxnLst/>
              <a:rect l="0" t="0" r="0" b="0"/>
              <a:pathLst>
                <a:path w="5760" h="1248" extrusionOk="0">
                  <a:moveTo>
                    <a:pt x="0" y="0"/>
                  </a:moveTo>
                  <a:lnTo>
                    <a:pt x="0" y="1248"/>
                  </a:lnTo>
                  <a:lnTo>
                    <a:pt x="5760" y="1248"/>
                  </a:lnTo>
                  <a:lnTo>
                    <a:pt x="5760" y="528"/>
                  </a:lnTo>
                  <a:lnTo>
                    <a:pt x="0" y="0"/>
                  </a:lnTo>
                  <a:close/>
                </a:path>
              </a:pathLst>
            </a:custGeom>
            <a:noFill/>
            <a:ln w="9525" cap="flat">
              <a:solidFill>
                <a:srgbClr val="000000"/>
              </a:solidFill>
              <a:prstDash val="solid"/>
              <a:round/>
              <a:headEnd type="none" w="med" len="med"/>
              <a:tailEnd type="none" w="med" len="med"/>
            </a:ln>
          </p:spPr>
          <p:txBody>
            <a:bodyPr lIns="91425" tIns="45700" rIns="91425" bIns="45700" anchor="ctr" anchorCtr="0">
              <a:noAutofit/>
            </a:bodyPr>
            <a:lstStyle/>
            <a:p>
              <a:endParaRPr/>
            </a:p>
          </p:txBody>
        </p:sp>
        <p:cxnSp>
          <p:nvCxnSpPr>
            <p:cNvPr id="24" name="Shape 24"/>
            <p:cNvCxnSpPr/>
            <p:nvPr/>
          </p:nvCxnSpPr>
          <p:spPr>
            <a:xfrm>
              <a:off x="-3765" y="4880373"/>
              <a:ext cx="9147764" cy="839942"/>
            </a:xfrm>
            <a:prstGeom prst="straightConnector1">
              <a:avLst/>
            </a:prstGeom>
            <a:noFill/>
            <a:ln w="12050" cap="flat">
              <a:solidFill>
                <a:srgbClr val="A3D9E7"/>
              </a:solidFill>
              <a:prstDash val="solid"/>
              <a:miter/>
              <a:headEnd type="none" w="med" len="med"/>
              <a:tailEnd type="none" w="med" len="med"/>
            </a:ln>
          </p:spPr>
        </p:cxnSp>
      </p:grpSp>
      <p:sp>
        <p:nvSpPr>
          <p:cNvPr id="25" name="Shape 25"/>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rgbClr val="FFFFFF"/>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26" name="Shape 26"/>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rgbClr val="EBF6F9"/>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27" name="Shape 27"/>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rgbClr val="FFFFFF"/>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Clr>
                <a:schemeClr val="dk2"/>
              </a:buClr>
              <a:buFont typeface="Verdana"/>
              <a:buNone/>
              <a:defRPr sz="4100" b="1">
                <a:solidFill>
                  <a:schemeClr val="dk2"/>
                </a:solidFill>
                <a:latin typeface="Verdana"/>
                <a:ea typeface="Verdana"/>
                <a:cs typeface="Verdana"/>
                <a:sym typeface="Verdana"/>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0" name="Shape 90"/>
          <p:cNvSpPr txBox="1">
            <a:spLocks noGrp="1"/>
          </p:cNvSpPr>
          <p:nvPr>
            <p:ph type="body" idx="1"/>
          </p:nvPr>
        </p:nvSpPr>
        <p:spPr>
          <a:xfrm rot="5400000">
            <a:off x="2378964" y="-440435"/>
            <a:ext cx="4386070" cy="8229600"/>
          </a:xfrm>
          <a:prstGeom prst="rect">
            <a:avLst/>
          </a:prstGeom>
          <a:noFill/>
          <a:ln>
            <a:noFill/>
          </a:ln>
        </p:spPr>
        <p:txBody>
          <a:bodyPr lIns="91425" tIns="91425" rIns="91425" bIns="91425" anchor="t" anchorCtr="0"/>
          <a:lstStyle>
            <a:lvl1pPr marL="365760" indent="-194309" algn="l" rtl="0">
              <a:spcBef>
                <a:spcPts val="400"/>
              </a:spcBef>
              <a:spcAft>
                <a:spcPts val="0"/>
              </a:spcAft>
              <a:buClr>
                <a:schemeClr val="accent1"/>
              </a:buClr>
              <a:buFont typeface="Arial"/>
              <a:buChar char="•"/>
              <a:defRPr sz="2700">
                <a:solidFill>
                  <a:schemeClr val="dk1"/>
                </a:solidFill>
                <a:latin typeface="Verdana"/>
                <a:ea typeface="Verdana"/>
                <a:cs typeface="Verdana"/>
                <a:sym typeface="Verdana"/>
              </a:defRPr>
            </a:lvl1pPr>
            <a:lvl2pPr marL="621792" indent="-151891" algn="l" rtl="0">
              <a:spcBef>
                <a:spcPts val="324"/>
              </a:spcBef>
              <a:buClr>
                <a:schemeClr val="accent1"/>
              </a:buClr>
              <a:buFont typeface="Arial"/>
              <a:buChar char="•"/>
              <a:defRPr sz="2300">
                <a:solidFill>
                  <a:schemeClr val="dk1"/>
                </a:solidFill>
                <a:latin typeface="Verdana"/>
                <a:ea typeface="Verdana"/>
                <a:cs typeface="Verdana"/>
                <a:sym typeface="Verdana"/>
              </a:defRPr>
            </a:lvl2pPr>
            <a:lvl3pPr marL="859536" indent="-157861" algn="l" rtl="0">
              <a:spcBef>
                <a:spcPts val="350"/>
              </a:spcBef>
              <a:buClr>
                <a:schemeClr val="accent2"/>
              </a:buClr>
              <a:buFont typeface="Arial"/>
              <a:buChar char="•"/>
              <a:defRPr sz="2100">
                <a:solidFill>
                  <a:schemeClr val="dk1"/>
                </a:solidFill>
                <a:latin typeface="Verdana"/>
                <a:ea typeface="Verdana"/>
                <a:cs typeface="Verdana"/>
                <a:sym typeface="Verdana"/>
              </a:defRPr>
            </a:lvl3pPr>
            <a:lvl4pPr marL="1143000" indent="-155575" algn="l" rtl="0">
              <a:spcBef>
                <a:spcPts val="350"/>
              </a:spcBef>
              <a:buClr>
                <a:schemeClr val="accent2"/>
              </a:buClr>
              <a:buFont typeface="Arial"/>
              <a:buChar char="•"/>
              <a:defRPr sz="1900">
                <a:solidFill>
                  <a:schemeClr val="dk1"/>
                </a:solidFill>
                <a:latin typeface="Verdana"/>
                <a:ea typeface="Verdana"/>
                <a:cs typeface="Verdana"/>
                <a:sym typeface="Verdana"/>
              </a:defRPr>
            </a:lvl4pPr>
            <a:lvl5pPr marL="1371600" indent="-158750" algn="l" rtl="0">
              <a:spcBef>
                <a:spcPts val="350"/>
              </a:spcBef>
              <a:buClr>
                <a:schemeClr val="accent2"/>
              </a:buClr>
              <a:buFont typeface="Arial"/>
              <a:buChar char="•"/>
              <a:defRPr sz="1800">
                <a:solidFill>
                  <a:schemeClr val="dk1"/>
                </a:solidFill>
                <a:latin typeface="Verdana"/>
                <a:ea typeface="Verdana"/>
                <a:cs typeface="Verdana"/>
                <a:sym typeface="Verdana"/>
              </a:defRPr>
            </a:lvl5pPr>
            <a:lvl6pPr marL="1600200" indent="-158750" algn="l" rtl="0">
              <a:spcBef>
                <a:spcPts val="350"/>
              </a:spcBef>
              <a:buClr>
                <a:schemeClr val="accent3"/>
              </a:buClr>
              <a:buFont typeface="Arial"/>
              <a:buChar char="•"/>
              <a:defRPr sz="1800">
                <a:solidFill>
                  <a:schemeClr val="dk1"/>
                </a:solidFill>
                <a:latin typeface="Verdana"/>
                <a:ea typeface="Verdana"/>
                <a:cs typeface="Verdana"/>
                <a:sym typeface="Verdana"/>
              </a:defRPr>
            </a:lvl6pPr>
            <a:lvl7pPr marL="1828800" indent="-168275" algn="l" rtl="0">
              <a:spcBef>
                <a:spcPts val="350"/>
              </a:spcBef>
              <a:buClr>
                <a:schemeClr val="accent3"/>
              </a:buClr>
              <a:buFont typeface="Arial"/>
              <a:buChar char="•"/>
              <a:defRPr sz="1600">
                <a:solidFill>
                  <a:schemeClr val="dk1"/>
                </a:solidFill>
                <a:latin typeface="Verdana"/>
                <a:ea typeface="Verdana"/>
                <a:cs typeface="Verdana"/>
                <a:sym typeface="Verdana"/>
              </a:defRPr>
            </a:lvl7pPr>
            <a:lvl8pPr marL="2057400" indent="-168275" algn="l" rtl="0">
              <a:spcBef>
                <a:spcPts val="350"/>
              </a:spcBef>
              <a:buClr>
                <a:schemeClr val="accent3"/>
              </a:buClr>
              <a:buFont typeface="Arial"/>
              <a:buChar char="•"/>
              <a:defRPr sz="1600">
                <a:solidFill>
                  <a:schemeClr val="dk1"/>
                </a:solidFill>
                <a:latin typeface="Verdana"/>
                <a:ea typeface="Verdana"/>
                <a:cs typeface="Verdana"/>
                <a:sym typeface="Verdana"/>
              </a:defRPr>
            </a:lvl8pPr>
            <a:lvl9pPr marL="2286000" indent="-168275" algn="l" rtl="0">
              <a:spcBef>
                <a:spcPts val="350"/>
              </a:spcBef>
              <a:buClr>
                <a:schemeClr val="accent3"/>
              </a:buClr>
              <a:buFont typeface="Arial"/>
              <a:buChar char="•"/>
              <a:defRPr sz="1600" baseline="0">
                <a:solidFill>
                  <a:schemeClr val="dk1"/>
                </a:solidFill>
                <a:latin typeface="Verdana"/>
                <a:ea typeface="Verdana"/>
                <a:cs typeface="Verdana"/>
                <a:sym typeface="Verdana"/>
              </a:defRPr>
            </a:lvl9pPr>
          </a:lstStyle>
          <a:p>
            <a:endParaRPr/>
          </a:p>
        </p:txBody>
      </p:sp>
      <p:sp>
        <p:nvSpPr>
          <p:cNvPr id="91" name="Shape 91"/>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92" name="Shape 92"/>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93" name="Shape 93"/>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94"/>
        <p:cNvGrpSpPr/>
        <p:nvPr/>
      </p:nvGrpSpPr>
      <p:grpSpPr>
        <a:xfrm>
          <a:off x="0" y="0"/>
          <a:ext cx="0" cy="0"/>
          <a:chOff x="0" y="0"/>
          <a:chExt cx="0" cy="0"/>
        </a:xfrm>
      </p:grpSpPr>
      <p:sp>
        <p:nvSpPr>
          <p:cNvPr id="95" name="Shape 95"/>
          <p:cNvSpPr txBox="1">
            <a:spLocks noGrp="1"/>
          </p:cNvSpPr>
          <p:nvPr>
            <p:ph type="title"/>
          </p:nvPr>
        </p:nvSpPr>
        <p:spPr>
          <a:xfrm rot="5400000">
            <a:off x="4936367" y="2182285"/>
            <a:ext cx="5592760" cy="1777470"/>
          </a:xfrm>
          <a:prstGeom prst="rect">
            <a:avLst/>
          </a:prstGeom>
          <a:noFill/>
          <a:ln>
            <a:noFill/>
          </a:ln>
        </p:spPr>
        <p:txBody>
          <a:bodyPr lIns="91425" tIns="91425" rIns="91425" bIns="91425" anchor="ctr" anchorCtr="0"/>
          <a:lstStyle>
            <a:lvl1pPr algn="l" rtl="0">
              <a:spcBef>
                <a:spcPts val="0"/>
              </a:spcBef>
              <a:buClr>
                <a:schemeClr val="dk2"/>
              </a:buClr>
              <a:buFont typeface="Verdana"/>
              <a:buNone/>
              <a:defRPr sz="4100" b="1">
                <a:solidFill>
                  <a:schemeClr val="dk2"/>
                </a:solidFill>
                <a:latin typeface="Verdana"/>
                <a:ea typeface="Verdana"/>
                <a:cs typeface="Verdana"/>
                <a:sym typeface="Verdana"/>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6" name="Shape 96"/>
          <p:cNvSpPr txBox="1">
            <a:spLocks noGrp="1"/>
          </p:cNvSpPr>
          <p:nvPr>
            <p:ph type="body" idx="1"/>
          </p:nvPr>
        </p:nvSpPr>
        <p:spPr>
          <a:xfrm rot="5400000">
            <a:off x="823119" y="-91279"/>
            <a:ext cx="5592759" cy="6324600"/>
          </a:xfrm>
          <a:prstGeom prst="rect">
            <a:avLst/>
          </a:prstGeom>
          <a:noFill/>
          <a:ln>
            <a:noFill/>
          </a:ln>
        </p:spPr>
        <p:txBody>
          <a:bodyPr lIns="91425" tIns="91425" rIns="91425" bIns="91425" anchor="t" anchorCtr="0"/>
          <a:lstStyle>
            <a:lvl1pPr marL="365760" indent="-194309" algn="l" rtl="0">
              <a:spcBef>
                <a:spcPts val="400"/>
              </a:spcBef>
              <a:spcAft>
                <a:spcPts val="0"/>
              </a:spcAft>
              <a:buClr>
                <a:schemeClr val="accent1"/>
              </a:buClr>
              <a:buFont typeface="Arial"/>
              <a:buChar char="•"/>
              <a:defRPr sz="2700">
                <a:solidFill>
                  <a:schemeClr val="dk1"/>
                </a:solidFill>
                <a:latin typeface="Verdana"/>
                <a:ea typeface="Verdana"/>
                <a:cs typeface="Verdana"/>
                <a:sym typeface="Verdana"/>
              </a:defRPr>
            </a:lvl1pPr>
            <a:lvl2pPr marL="621792" indent="-151891" algn="l" rtl="0">
              <a:spcBef>
                <a:spcPts val="324"/>
              </a:spcBef>
              <a:buClr>
                <a:schemeClr val="accent1"/>
              </a:buClr>
              <a:buFont typeface="Arial"/>
              <a:buChar char="•"/>
              <a:defRPr sz="2300">
                <a:solidFill>
                  <a:schemeClr val="dk1"/>
                </a:solidFill>
                <a:latin typeface="Verdana"/>
                <a:ea typeface="Verdana"/>
                <a:cs typeface="Verdana"/>
                <a:sym typeface="Verdana"/>
              </a:defRPr>
            </a:lvl2pPr>
            <a:lvl3pPr marL="859536" indent="-157861" algn="l" rtl="0">
              <a:spcBef>
                <a:spcPts val="350"/>
              </a:spcBef>
              <a:buClr>
                <a:schemeClr val="accent2"/>
              </a:buClr>
              <a:buFont typeface="Arial"/>
              <a:buChar char="•"/>
              <a:defRPr sz="2100">
                <a:solidFill>
                  <a:schemeClr val="dk1"/>
                </a:solidFill>
                <a:latin typeface="Verdana"/>
                <a:ea typeface="Verdana"/>
                <a:cs typeface="Verdana"/>
                <a:sym typeface="Verdana"/>
              </a:defRPr>
            </a:lvl3pPr>
            <a:lvl4pPr marL="1143000" indent="-155575" algn="l" rtl="0">
              <a:spcBef>
                <a:spcPts val="350"/>
              </a:spcBef>
              <a:buClr>
                <a:schemeClr val="accent2"/>
              </a:buClr>
              <a:buFont typeface="Arial"/>
              <a:buChar char="•"/>
              <a:defRPr sz="1900">
                <a:solidFill>
                  <a:schemeClr val="dk1"/>
                </a:solidFill>
                <a:latin typeface="Verdana"/>
                <a:ea typeface="Verdana"/>
                <a:cs typeface="Verdana"/>
                <a:sym typeface="Verdana"/>
              </a:defRPr>
            </a:lvl4pPr>
            <a:lvl5pPr marL="1371600" indent="-158750" algn="l" rtl="0">
              <a:spcBef>
                <a:spcPts val="350"/>
              </a:spcBef>
              <a:buClr>
                <a:schemeClr val="accent2"/>
              </a:buClr>
              <a:buFont typeface="Arial"/>
              <a:buChar char="•"/>
              <a:defRPr sz="1800">
                <a:solidFill>
                  <a:schemeClr val="dk1"/>
                </a:solidFill>
                <a:latin typeface="Verdana"/>
                <a:ea typeface="Verdana"/>
                <a:cs typeface="Verdana"/>
                <a:sym typeface="Verdana"/>
              </a:defRPr>
            </a:lvl5pPr>
            <a:lvl6pPr marL="1600200" indent="-158750" algn="l" rtl="0">
              <a:spcBef>
                <a:spcPts val="350"/>
              </a:spcBef>
              <a:buClr>
                <a:schemeClr val="accent3"/>
              </a:buClr>
              <a:buFont typeface="Arial"/>
              <a:buChar char="•"/>
              <a:defRPr sz="1800">
                <a:solidFill>
                  <a:schemeClr val="dk1"/>
                </a:solidFill>
                <a:latin typeface="Verdana"/>
                <a:ea typeface="Verdana"/>
                <a:cs typeface="Verdana"/>
                <a:sym typeface="Verdana"/>
              </a:defRPr>
            </a:lvl6pPr>
            <a:lvl7pPr marL="1828800" indent="-168275" algn="l" rtl="0">
              <a:spcBef>
                <a:spcPts val="350"/>
              </a:spcBef>
              <a:buClr>
                <a:schemeClr val="accent3"/>
              </a:buClr>
              <a:buFont typeface="Arial"/>
              <a:buChar char="•"/>
              <a:defRPr sz="1600">
                <a:solidFill>
                  <a:schemeClr val="dk1"/>
                </a:solidFill>
                <a:latin typeface="Verdana"/>
                <a:ea typeface="Verdana"/>
                <a:cs typeface="Verdana"/>
                <a:sym typeface="Verdana"/>
              </a:defRPr>
            </a:lvl7pPr>
            <a:lvl8pPr marL="2057400" indent="-168275" algn="l" rtl="0">
              <a:spcBef>
                <a:spcPts val="350"/>
              </a:spcBef>
              <a:buClr>
                <a:schemeClr val="accent3"/>
              </a:buClr>
              <a:buFont typeface="Arial"/>
              <a:buChar char="•"/>
              <a:defRPr sz="1600">
                <a:solidFill>
                  <a:schemeClr val="dk1"/>
                </a:solidFill>
                <a:latin typeface="Verdana"/>
                <a:ea typeface="Verdana"/>
                <a:cs typeface="Verdana"/>
                <a:sym typeface="Verdana"/>
              </a:defRPr>
            </a:lvl8pPr>
            <a:lvl9pPr marL="2286000" indent="-168275" algn="l" rtl="0">
              <a:spcBef>
                <a:spcPts val="350"/>
              </a:spcBef>
              <a:buClr>
                <a:schemeClr val="accent3"/>
              </a:buClr>
              <a:buFont typeface="Arial"/>
              <a:buChar char="•"/>
              <a:defRPr sz="1600" baseline="0">
                <a:solidFill>
                  <a:schemeClr val="dk1"/>
                </a:solidFill>
                <a:latin typeface="Verdana"/>
                <a:ea typeface="Verdana"/>
                <a:cs typeface="Verdana"/>
                <a:sym typeface="Verdana"/>
              </a:defRPr>
            </a:lvl9pPr>
          </a:lstStyle>
          <a:p>
            <a:endParaRPr/>
          </a:p>
        </p:txBody>
      </p:sp>
      <p:sp>
        <p:nvSpPr>
          <p:cNvPr id="97" name="Shape 97"/>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98" name="Shape 98"/>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99" name="Shape 99"/>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457200" y="1481328"/>
            <a:ext cx="8229600" cy="4525963"/>
          </a:xfrm>
          <a:prstGeom prst="rect">
            <a:avLst/>
          </a:prstGeom>
          <a:noFill/>
          <a:ln>
            <a:noFill/>
          </a:ln>
        </p:spPr>
        <p:txBody>
          <a:bodyPr lIns="91425" tIns="91425" rIns="91425" bIns="91425" anchor="t" anchorCtr="0"/>
          <a:lstStyle>
            <a:lvl1pPr marL="365760" indent="-194309" algn="l" rtl="0">
              <a:spcBef>
                <a:spcPts val="400"/>
              </a:spcBef>
              <a:spcAft>
                <a:spcPts val="0"/>
              </a:spcAft>
              <a:buClr>
                <a:schemeClr val="accent1"/>
              </a:buClr>
              <a:buFont typeface="Arial"/>
              <a:buChar char="•"/>
              <a:defRPr sz="2700">
                <a:solidFill>
                  <a:schemeClr val="dk1"/>
                </a:solidFill>
                <a:latin typeface="Verdana"/>
                <a:ea typeface="Verdana"/>
                <a:cs typeface="Verdana"/>
                <a:sym typeface="Verdana"/>
              </a:defRPr>
            </a:lvl1pPr>
            <a:lvl2pPr marL="621792" indent="-151891" algn="l" rtl="0">
              <a:spcBef>
                <a:spcPts val="324"/>
              </a:spcBef>
              <a:buClr>
                <a:schemeClr val="accent1"/>
              </a:buClr>
              <a:buFont typeface="Arial"/>
              <a:buChar char="•"/>
              <a:defRPr sz="2300">
                <a:solidFill>
                  <a:schemeClr val="dk1"/>
                </a:solidFill>
                <a:latin typeface="Verdana"/>
                <a:ea typeface="Verdana"/>
                <a:cs typeface="Verdana"/>
                <a:sym typeface="Verdana"/>
              </a:defRPr>
            </a:lvl2pPr>
            <a:lvl3pPr marL="859536" indent="-157861" algn="l" rtl="0">
              <a:spcBef>
                <a:spcPts val="350"/>
              </a:spcBef>
              <a:buClr>
                <a:schemeClr val="accent2"/>
              </a:buClr>
              <a:buFont typeface="Arial"/>
              <a:buChar char="•"/>
              <a:defRPr sz="2100">
                <a:solidFill>
                  <a:schemeClr val="dk1"/>
                </a:solidFill>
                <a:latin typeface="Verdana"/>
                <a:ea typeface="Verdana"/>
                <a:cs typeface="Verdana"/>
                <a:sym typeface="Verdana"/>
              </a:defRPr>
            </a:lvl3pPr>
            <a:lvl4pPr marL="1143000" indent="-155575" algn="l" rtl="0">
              <a:spcBef>
                <a:spcPts val="350"/>
              </a:spcBef>
              <a:buClr>
                <a:schemeClr val="accent2"/>
              </a:buClr>
              <a:buFont typeface="Arial"/>
              <a:buChar char="•"/>
              <a:defRPr sz="1900">
                <a:solidFill>
                  <a:schemeClr val="dk1"/>
                </a:solidFill>
                <a:latin typeface="Verdana"/>
                <a:ea typeface="Verdana"/>
                <a:cs typeface="Verdana"/>
                <a:sym typeface="Verdana"/>
              </a:defRPr>
            </a:lvl4pPr>
            <a:lvl5pPr marL="1371600" indent="-158750" algn="l" rtl="0">
              <a:spcBef>
                <a:spcPts val="350"/>
              </a:spcBef>
              <a:buClr>
                <a:schemeClr val="accent2"/>
              </a:buClr>
              <a:buFont typeface="Arial"/>
              <a:buChar char="•"/>
              <a:defRPr sz="1800">
                <a:solidFill>
                  <a:schemeClr val="dk1"/>
                </a:solidFill>
                <a:latin typeface="Verdana"/>
                <a:ea typeface="Verdana"/>
                <a:cs typeface="Verdana"/>
                <a:sym typeface="Verdana"/>
              </a:defRPr>
            </a:lvl5pPr>
            <a:lvl6pPr marL="1600200" indent="-158750" algn="l" rtl="0">
              <a:spcBef>
                <a:spcPts val="350"/>
              </a:spcBef>
              <a:buClr>
                <a:schemeClr val="accent3"/>
              </a:buClr>
              <a:buFont typeface="Arial"/>
              <a:buChar char="•"/>
              <a:defRPr sz="1800">
                <a:solidFill>
                  <a:schemeClr val="dk1"/>
                </a:solidFill>
                <a:latin typeface="Verdana"/>
                <a:ea typeface="Verdana"/>
                <a:cs typeface="Verdana"/>
                <a:sym typeface="Verdana"/>
              </a:defRPr>
            </a:lvl6pPr>
            <a:lvl7pPr marL="1828800" indent="-168275" algn="l" rtl="0">
              <a:spcBef>
                <a:spcPts val="350"/>
              </a:spcBef>
              <a:buClr>
                <a:schemeClr val="accent3"/>
              </a:buClr>
              <a:buFont typeface="Arial"/>
              <a:buChar char="•"/>
              <a:defRPr sz="1600">
                <a:solidFill>
                  <a:schemeClr val="dk1"/>
                </a:solidFill>
                <a:latin typeface="Verdana"/>
                <a:ea typeface="Verdana"/>
                <a:cs typeface="Verdana"/>
                <a:sym typeface="Verdana"/>
              </a:defRPr>
            </a:lvl7pPr>
            <a:lvl8pPr marL="2057400" indent="-168275" algn="l" rtl="0">
              <a:spcBef>
                <a:spcPts val="350"/>
              </a:spcBef>
              <a:buClr>
                <a:schemeClr val="accent3"/>
              </a:buClr>
              <a:buFont typeface="Arial"/>
              <a:buChar char="•"/>
              <a:defRPr sz="1600">
                <a:solidFill>
                  <a:schemeClr val="dk1"/>
                </a:solidFill>
                <a:latin typeface="Verdana"/>
                <a:ea typeface="Verdana"/>
                <a:cs typeface="Verdana"/>
                <a:sym typeface="Verdana"/>
              </a:defRPr>
            </a:lvl8pPr>
            <a:lvl9pPr marL="2286000" indent="-168275" algn="l" rtl="0">
              <a:spcBef>
                <a:spcPts val="350"/>
              </a:spcBef>
              <a:buClr>
                <a:schemeClr val="accent3"/>
              </a:buClr>
              <a:buFont typeface="Arial"/>
              <a:buChar char="•"/>
              <a:defRPr sz="1600" baseline="0">
                <a:solidFill>
                  <a:schemeClr val="dk1"/>
                </a:solidFill>
                <a:latin typeface="Verdana"/>
                <a:ea typeface="Verdana"/>
                <a:cs typeface="Verdana"/>
                <a:sym typeface="Verdana"/>
              </a:defRPr>
            </a:lvl9pPr>
          </a:lstStyle>
          <a:p>
            <a:endParaRPr/>
          </a:p>
        </p:txBody>
      </p:sp>
      <p:sp>
        <p:nvSpPr>
          <p:cNvPr id="30" name="Shape 30"/>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31" name="Shape 31"/>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32" name="Shape 32"/>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Clr>
                <a:schemeClr val="dk2"/>
              </a:buClr>
              <a:buFont typeface="Verdana"/>
              <a:buNone/>
              <a:defRPr sz="4100" b="1">
                <a:solidFill>
                  <a:schemeClr val="dk2"/>
                </a:solidFill>
                <a:latin typeface="Verdana"/>
                <a:ea typeface="Verdana"/>
                <a:cs typeface="Verdana"/>
                <a:sym typeface="Verdana"/>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bg>
      <p:bgPr>
        <a:gradFill>
          <a:gsLst>
            <a:gs pos="0">
              <a:srgbClr val="B2B2B2"/>
            </a:gs>
            <a:gs pos="40000">
              <a:srgbClr val="9F9F9F"/>
            </a:gs>
            <a:gs pos="100000">
              <a:schemeClr val="dk1"/>
            </a:gs>
          </a:gsLst>
          <a:path path="circle">
            <a:fillToRect l="100000" b="100000"/>
          </a:path>
          <a:tileRect t="-100000" r="-100000"/>
        </a:gra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22375" y="1059712"/>
            <a:ext cx="7772400" cy="1828800"/>
          </a:xfrm>
          <a:prstGeom prst="rect">
            <a:avLst/>
          </a:prstGeom>
          <a:noFill/>
          <a:ln>
            <a:noFill/>
          </a:ln>
        </p:spPr>
        <p:txBody>
          <a:bodyPr lIns="91425" tIns="91425" rIns="91425" bIns="91425" anchor="b" anchorCtr="0"/>
          <a:lstStyle>
            <a:lvl1pPr algn="r" rtl="0">
              <a:buFont typeface="Verdana"/>
              <a:buNone/>
              <a:defRPr sz="4800" b="1" cap="none" baseline="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body" idx="1"/>
          </p:nvPr>
        </p:nvSpPr>
        <p:spPr>
          <a:xfrm>
            <a:off x="3922712" y="2931711"/>
            <a:ext cx="4572000" cy="1454888"/>
          </a:xfrm>
          <a:prstGeom prst="rect">
            <a:avLst/>
          </a:prstGeom>
          <a:noFill/>
          <a:ln>
            <a:noFill/>
          </a:ln>
        </p:spPr>
        <p:txBody>
          <a:bodyPr lIns="91425" tIns="91425" rIns="91425" bIns="91425" anchor="t" anchorCtr="0"/>
          <a:lstStyle>
            <a:lvl1pPr marL="0" indent="0" algn="l" rtl="0">
              <a:buClr>
                <a:schemeClr val="lt1"/>
              </a:buClr>
              <a:buFont typeface="Verdana"/>
              <a:buNone/>
              <a:defRPr sz="2300">
                <a:solidFill>
                  <a:schemeClr val="lt1"/>
                </a:solidFill>
              </a:defRPr>
            </a:lvl1pPr>
            <a:lvl2pPr rtl="0">
              <a:buClr>
                <a:schemeClr val="lt1"/>
              </a:buClr>
              <a:buFont typeface="Verdana"/>
              <a:buNone/>
              <a:defRPr sz="1800">
                <a:solidFill>
                  <a:schemeClr val="lt1"/>
                </a:solidFill>
              </a:defRPr>
            </a:lvl2pPr>
            <a:lvl3pPr rtl="0">
              <a:buClr>
                <a:schemeClr val="lt1"/>
              </a:buClr>
              <a:buFont typeface="Verdana"/>
              <a:buNone/>
              <a:defRPr sz="1600">
                <a:solidFill>
                  <a:schemeClr val="lt1"/>
                </a:solidFill>
              </a:defRPr>
            </a:lvl3pPr>
            <a:lvl4pPr rtl="0">
              <a:buClr>
                <a:schemeClr val="lt1"/>
              </a:buClr>
              <a:buFont typeface="Verdana"/>
              <a:buNone/>
              <a:defRPr sz="1400">
                <a:solidFill>
                  <a:schemeClr val="lt1"/>
                </a:solidFill>
              </a:defRPr>
            </a:lvl4pPr>
            <a:lvl5pPr rtl="0">
              <a:buClr>
                <a:schemeClr val="lt1"/>
              </a:buClr>
              <a:buFont typeface="Verdana"/>
              <a:buNone/>
              <a:defRPr sz="1400">
                <a:solidFill>
                  <a:schemeClr val="lt1"/>
                </a:solidFill>
              </a:defRPr>
            </a:lvl5pPr>
            <a:lvl6pPr rtl="0">
              <a:defRPr/>
            </a:lvl6pPr>
            <a:lvl7pPr rtl="0">
              <a:defRPr/>
            </a:lvl7pPr>
            <a:lvl8pPr rtl="0">
              <a:defRPr/>
            </a:lvl8pPr>
            <a:lvl9pPr rtl="0">
              <a:defRPr/>
            </a:lvl9pPr>
          </a:lstStyle>
          <a:p>
            <a:endParaRPr/>
          </a:p>
        </p:txBody>
      </p:sp>
      <p:sp>
        <p:nvSpPr>
          <p:cNvPr id="37" name="Shape 37"/>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38" name="Shape 38"/>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39" name="Shape 39"/>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40" name="Shape 40"/>
          <p:cNvSpPr/>
          <p:nvPr/>
        </p:nvSpPr>
        <p:spPr>
          <a:xfrm>
            <a:off x="3636680" y="3005472"/>
            <a:ext cx="182879" cy="228600"/>
          </a:xfrm>
          <a:prstGeom prst="chevron">
            <a:avLst>
              <a:gd name="adj" fmla="val 50000"/>
            </a:avLst>
          </a:prstGeom>
          <a:gradFill>
            <a:gsLst>
              <a:gs pos="0">
                <a:srgbClr val="1489A6"/>
              </a:gs>
              <a:gs pos="72000">
                <a:srgbClr val="65CCE6"/>
              </a:gs>
              <a:gs pos="100000">
                <a:srgbClr val="8ED9EC"/>
              </a:gs>
            </a:gsLst>
            <a:lin ang="16200000" scaled="0"/>
          </a:gradFill>
          <a:ln w="9525" cap="rnd">
            <a:solidFill>
              <a:srgbClr val="21768C"/>
            </a:solidFill>
            <a:prstDash val="solid"/>
            <a:round/>
            <a:headEnd type="none" w="med" len="med"/>
            <a:tailEnd type="none" w="med" len="med"/>
          </a:ln>
        </p:spPr>
        <p:txBody>
          <a:bodyPr lIns="91425" tIns="45700" rIns="91425" bIns="45700" anchor="ctr" anchorCtr="0">
            <a:noAutofit/>
          </a:bodyPr>
          <a:lstStyle/>
          <a:p>
            <a:endParaRPr/>
          </a:p>
        </p:txBody>
      </p:sp>
      <p:sp>
        <p:nvSpPr>
          <p:cNvPr id="41" name="Shape 41"/>
          <p:cNvSpPr/>
          <p:nvPr/>
        </p:nvSpPr>
        <p:spPr>
          <a:xfrm>
            <a:off x="3450264" y="3005472"/>
            <a:ext cx="182879" cy="228600"/>
          </a:xfrm>
          <a:prstGeom prst="chevron">
            <a:avLst>
              <a:gd name="adj" fmla="val 50000"/>
            </a:avLst>
          </a:prstGeom>
          <a:gradFill>
            <a:gsLst>
              <a:gs pos="0">
                <a:srgbClr val="1489A6"/>
              </a:gs>
              <a:gs pos="72000">
                <a:srgbClr val="65CCE6"/>
              </a:gs>
              <a:gs pos="100000">
                <a:srgbClr val="8ED9EC"/>
              </a:gs>
            </a:gsLst>
            <a:lin ang="16200000" scaled="0"/>
          </a:gradFill>
          <a:ln w="9525" cap="rnd">
            <a:solidFill>
              <a:srgbClr val="21768C"/>
            </a:solidFill>
            <a:prstDash val="solid"/>
            <a:round/>
            <a:headEnd type="none" w="med" len="med"/>
            <a:tailEnd type="none" w="med" len="med"/>
          </a:ln>
        </p:spPr>
        <p:txBody>
          <a:bodyPr lIns="91425" tIns="45700" rIns="91425" bIns="45700" anchor="ctr"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bg>
      <p:bgPr>
        <a:gradFill>
          <a:gsLst>
            <a:gs pos="0">
              <a:srgbClr val="B2B2B2"/>
            </a:gs>
            <a:gs pos="40000">
              <a:srgbClr val="9F9F9F"/>
            </a:gs>
            <a:gs pos="100000">
              <a:schemeClr val="dk1"/>
            </a:gs>
          </a:gsLst>
          <a:path path="circle">
            <a:fillToRect l="100000" b="100000"/>
          </a:path>
          <a:tileRect t="-100000" r="-100000"/>
        </a:gradFill>
        <a:effectLst/>
      </p:bgPr>
    </p:bg>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457200" y="1481328"/>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a:lvl6pPr>
            <a:lvl7pPr rtl="0">
              <a:defRPr/>
            </a:lvl7pPr>
            <a:lvl8pPr rtl="0">
              <a:defRPr/>
            </a:lvl8pPr>
            <a:lvl9pPr rtl="0">
              <a:defRPr/>
            </a:lvl9pPr>
          </a:lstStyle>
          <a:p>
            <a:endParaRPr/>
          </a:p>
        </p:txBody>
      </p:sp>
      <p:sp>
        <p:nvSpPr>
          <p:cNvPr id="44" name="Shape 44"/>
          <p:cNvSpPr txBox="1">
            <a:spLocks noGrp="1"/>
          </p:cNvSpPr>
          <p:nvPr>
            <p:ph type="body" idx="2"/>
          </p:nvPr>
        </p:nvSpPr>
        <p:spPr>
          <a:xfrm>
            <a:off x="4648200" y="1481328"/>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a:lvl6pPr>
            <a:lvl7pPr rtl="0">
              <a:defRPr/>
            </a:lvl7pPr>
            <a:lvl8pPr rtl="0">
              <a:defRPr/>
            </a:lvl8pPr>
            <a:lvl9pPr rtl="0">
              <a:defRPr/>
            </a:lvl9pPr>
          </a:lstStyle>
          <a:p>
            <a:endParaRPr/>
          </a:p>
        </p:txBody>
      </p:sp>
      <p:sp>
        <p:nvSpPr>
          <p:cNvPr id="45" name="Shape 45"/>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46" name="Shape 46"/>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47" name="Shape 47"/>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48" name="Shape 4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Clr>
                <a:schemeClr val="lt2"/>
              </a:buClr>
              <a:buFont typeface="Verdana"/>
              <a:buNone/>
              <a:defRPr sz="4100" b="1">
                <a:solidFill>
                  <a:schemeClr val="lt2"/>
                </a:solidFill>
                <a:latin typeface="Verdana"/>
                <a:ea typeface="Verdana"/>
                <a:cs typeface="Verdana"/>
                <a:sym typeface="Verdana"/>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bg>
      <p:bgPr>
        <a:blipFill>
          <a:blip r:embed="rId2"/>
          <a:stretch>
            <a:fillRect/>
          </a:stretch>
        </a:blipFill>
        <a:effectLst/>
      </p:bgPr>
    </p:bg>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3050"/>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1" name="Shape 51"/>
          <p:cNvSpPr txBox="1">
            <a:spLocks noGrp="1"/>
          </p:cNvSpPr>
          <p:nvPr>
            <p:ph type="body" idx="1"/>
          </p:nvPr>
        </p:nvSpPr>
        <p:spPr>
          <a:xfrm>
            <a:off x="457200" y="5410200"/>
            <a:ext cx="4040187" cy="762000"/>
          </a:xfrm>
          <a:prstGeom prst="rect">
            <a:avLst/>
          </a:prstGeom>
          <a:solidFill>
            <a:schemeClr val="accent1"/>
          </a:solidFill>
          <a:ln w="9650" cap="flat">
            <a:solidFill>
              <a:schemeClr val="accent1"/>
            </a:solidFill>
            <a:prstDash val="solid"/>
            <a:miter/>
            <a:headEnd type="none" w="med" len="med"/>
            <a:tailEnd type="none" w="med" len="med"/>
          </a:ln>
        </p:spPr>
        <p:txBody>
          <a:bodyPr lIns="91425" tIns="91425" rIns="91425" bIns="91425" anchor="ctr" anchorCtr="0"/>
          <a:lstStyle>
            <a:lvl1pPr marL="0" indent="0" rtl="0">
              <a:buClr>
                <a:schemeClr val="lt1"/>
              </a:buClr>
              <a:buFont typeface="Verdana"/>
              <a:buNone/>
              <a:defRPr sz="2400" b="0">
                <a:solidFill>
                  <a:schemeClr val="lt1"/>
                </a:solidFill>
              </a:defRPr>
            </a:lvl1pPr>
            <a:lvl2pPr rtl="0">
              <a:buFont typeface="Verdana"/>
              <a:buNone/>
              <a:defRPr sz="2000" b="1"/>
            </a:lvl2pPr>
            <a:lvl3pPr rtl="0">
              <a:buFont typeface="Verdana"/>
              <a:buNone/>
              <a:defRPr sz="1800" b="1"/>
            </a:lvl3pPr>
            <a:lvl4pPr rtl="0">
              <a:buFont typeface="Verdana"/>
              <a:buNone/>
              <a:defRPr sz="1600" b="1"/>
            </a:lvl4pPr>
            <a:lvl5pPr rtl="0">
              <a:buFont typeface="Verdana"/>
              <a:buNone/>
              <a:defRPr sz="1600" b="1"/>
            </a:lvl5pPr>
            <a:lvl6pPr rtl="0">
              <a:defRPr/>
            </a:lvl6pPr>
            <a:lvl7pPr rtl="0">
              <a:defRPr/>
            </a:lvl7pPr>
            <a:lvl8pPr rtl="0">
              <a:defRPr/>
            </a:lvl8pPr>
            <a:lvl9pPr rtl="0">
              <a:defRPr/>
            </a:lvl9pPr>
          </a:lstStyle>
          <a:p>
            <a:endParaRPr/>
          </a:p>
        </p:txBody>
      </p:sp>
      <p:sp>
        <p:nvSpPr>
          <p:cNvPr id="52" name="Shape 52"/>
          <p:cNvSpPr txBox="1">
            <a:spLocks noGrp="1"/>
          </p:cNvSpPr>
          <p:nvPr>
            <p:ph type="body" idx="2"/>
          </p:nvPr>
        </p:nvSpPr>
        <p:spPr>
          <a:xfrm>
            <a:off x="4645026" y="5410200"/>
            <a:ext cx="4041774" cy="762000"/>
          </a:xfrm>
          <a:prstGeom prst="rect">
            <a:avLst/>
          </a:prstGeom>
          <a:solidFill>
            <a:schemeClr val="accent1"/>
          </a:solidFill>
          <a:ln w="9650" cap="flat">
            <a:solidFill>
              <a:schemeClr val="accent1"/>
            </a:solidFill>
            <a:prstDash val="solid"/>
            <a:miter/>
            <a:headEnd type="none" w="med" len="med"/>
            <a:tailEnd type="none" w="med" len="med"/>
          </a:ln>
        </p:spPr>
        <p:txBody>
          <a:bodyPr lIns="91425" tIns="91425" rIns="91425" bIns="91425" anchor="ctr" anchorCtr="0"/>
          <a:lstStyle>
            <a:lvl1pPr marL="0" indent="0" rtl="0">
              <a:buClr>
                <a:schemeClr val="lt1"/>
              </a:buClr>
              <a:buFont typeface="Verdana"/>
              <a:buNone/>
              <a:defRPr sz="2400" b="0">
                <a:solidFill>
                  <a:schemeClr val="lt1"/>
                </a:solidFill>
              </a:defRPr>
            </a:lvl1pPr>
            <a:lvl2pPr rtl="0">
              <a:buFont typeface="Verdana"/>
              <a:buNone/>
              <a:defRPr sz="2000" b="1"/>
            </a:lvl2pPr>
            <a:lvl3pPr rtl="0">
              <a:buFont typeface="Verdana"/>
              <a:buNone/>
              <a:defRPr sz="1800" b="1"/>
            </a:lvl3pPr>
            <a:lvl4pPr rtl="0">
              <a:buFont typeface="Verdana"/>
              <a:buNone/>
              <a:defRPr sz="1600" b="1"/>
            </a:lvl4pPr>
            <a:lvl5pPr rtl="0">
              <a:buFont typeface="Verdana"/>
              <a:buNone/>
              <a:defRPr sz="1600" b="1"/>
            </a:lvl5pPr>
            <a:lvl6pPr rtl="0">
              <a:defRPr/>
            </a:lvl6pPr>
            <a:lvl7pPr rtl="0">
              <a:defRPr/>
            </a:lvl7pPr>
            <a:lvl8pPr rtl="0">
              <a:defRPr/>
            </a:lvl8pPr>
            <a:lvl9pPr rtl="0">
              <a:defRPr/>
            </a:lvl9pPr>
          </a:lstStyle>
          <a:p>
            <a:endParaRPr/>
          </a:p>
        </p:txBody>
      </p:sp>
      <p:sp>
        <p:nvSpPr>
          <p:cNvPr id="53" name="Shape 53"/>
          <p:cNvSpPr txBox="1">
            <a:spLocks noGrp="1"/>
          </p:cNvSpPr>
          <p:nvPr>
            <p:ph type="body" idx="3"/>
          </p:nvPr>
        </p:nvSpPr>
        <p:spPr>
          <a:xfrm>
            <a:off x="457200" y="1444294"/>
            <a:ext cx="4040187" cy="3941762"/>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a:lvl6pPr>
            <a:lvl7pPr rtl="0">
              <a:defRPr/>
            </a:lvl7pPr>
            <a:lvl8pPr rtl="0">
              <a:defRPr/>
            </a:lvl8pPr>
            <a:lvl9pPr rtl="0">
              <a:defRPr/>
            </a:lvl9pPr>
          </a:lstStyle>
          <a:p>
            <a:endParaRPr/>
          </a:p>
        </p:txBody>
      </p:sp>
      <p:sp>
        <p:nvSpPr>
          <p:cNvPr id="54" name="Shape 54"/>
          <p:cNvSpPr txBox="1">
            <a:spLocks noGrp="1"/>
          </p:cNvSpPr>
          <p:nvPr>
            <p:ph type="body" idx="4"/>
          </p:nvPr>
        </p:nvSpPr>
        <p:spPr>
          <a:xfrm>
            <a:off x="4645025" y="1444294"/>
            <a:ext cx="4041774" cy="3941762"/>
          </a:xfrm>
          <a:prstGeom prst="rect">
            <a:avLst/>
          </a:prstGeom>
          <a:noFill/>
          <a:ln>
            <a:noFill/>
          </a:ln>
        </p:spPr>
        <p:txBody>
          <a:bodyPr lIns="91425" tIns="91425" rIns="91425" bIns="91425" anchor="t" anchorCtr="0"/>
          <a:lstStyle>
            <a:lvl1pPr rtl="0">
              <a:spcBef>
                <a:spcPts val="0"/>
              </a:spcBef>
              <a:defRPr sz="2400"/>
            </a:lvl1pPr>
            <a:lvl2pPr rtl="0">
              <a:defRPr sz="2000"/>
            </a:lvl2pPr>
            <a:lvl3pPr rtl="0">
              <a:defRPr sz="1800"/>
            </a:lvl3pPr>
            <a:lvl4pPr rtl="0">
              <a:defRPr sz="1600"/>
            </a:lvl4pPr>
            <a:lvl5pPr rtl="0">
              <a:defRPr sz="1600"/>
            </a:lvl5pPr>
            <a:lvl6pPr rtl="0">
              <a:defRPr/>
            </a:lvl6pPr>
            <a:lvl7pPr rtl="0">
              <a:defRPr/>
            </a:lvl7pPr>
            <a:lvl8pPr rtl="0">
              <a:defRPr/>
            </a:lvl8pPr>
            <a:lvl9pPr rtl="0">
              <a:defRPr/>
            </a:lvl9pPr>
          </a:lstStyle>
          <a:p>
            <a:endParaRPr/>
          </a:p>
        </p:txBody>
      </p:sp>
      <p:sp>
        <p:nvSpPr>
          <p:cNvPr id="55" name="Shape 55"/>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56" name="Shape 56"/>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57" name="Shape 57"/>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bg>
      <p:bgPr>
        <a:gradFill>
          <a:gsLst>
            <a:gs pos="0">
              <a:srgbClr val="B2B2B2"/>
            </a:gs>
            <a:gs pos="40000">
              <a:srgbClr val="9F9F9F"/>
            </a:gs>
            <a:gs pos="100000">
              <a:schemeClr val="dk1"/>
            </a:gs>
          </a:gsLst>
          <a:path path="circle">
            <a:fillToRect l="100000" b="100000"/>
          </a:path>
          <a:tileRect t="-100000" r="-100000"/>
        </a:gradFill>
        <a:effectLst/>
      </p:bgPr>
    </p:bg>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60" name="Shape 60"/>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61" name="Shape 61"/>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62" name="Shape 6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Clr>
                <a:schemeClr val="lt2"/>
              </a:buClr>
              <a:buFont typeface="Verdana"/>
              <a:buNone/>
              <a:defRPr sz="4100" b="1">
                <a:solidFill>
                  <a:schemeClr val="lt2"/>
                </a:solidFill>
                <a:latin typeface="Verdana"/>
                <a:ea typeface="Verdana"/>
                <a:cs typeface="Verdana"/>
                <a:sym typeface="Verdana"/>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3"/>
        <p:cNvGrpSpPr/>
        <p:nvPr/>
      </p:nvGrpSpPr>
      <p:grpSpPr>
        <a:xfrm>
          <a:off x="0" y="0"/>
          <a:ext cx="0" cy="0"/>
          <a:chOff x="0" y="0"/>
          <a:chExt cx="0" cy="0"/>
        </a:xfrm>
      </p:grpSpPr>
      <p:sp>
        <p:nvSpPr>
          <p:cNvPr id="64" name="Shape 64"/>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65" name="Shape 65"/>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66" name="Shape 66"/>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bg>
      <p:bgPr>
        <a:blipFill>
          <a:blip r:embed="rId2"/>
          <a:stretch>
            <a:fillRect/>
          </a:stretch>
        </a:blip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914400" y="4876800"/>
            <a:ext cx="7481775" cy="457200"/>
          </a:xfrm>
          <a:prstGeom prst="rect">
            <a:avLst/>
          </a:prstGeom>
          <a:noFill/>
          <a:ln>
            <a:noFill/>
          </a:ln>
        </p:spPr>
        <p:txBody>
          <a:bodyPr lIns="91425" tIns="91425" rIns="91425" bIns="91425" anchor="t" anchorCtr="0"/>
          <a:lstStyle>
            <a:lvl1pPr algn="r" rtl="0">
              <a:buClr>
                <a:schemeClr val="accent1"/>
              </a:buClr>
              <a:buFont typeface="Verdana"/>
              <a:buNone/>
              <a:defRPr sz="2500" b="0">
                <a:solidFill>
                  <a:schemeClr val="accen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a:off x="4419600" y="5355101"/>
            <a:ext cx="3974592" cy="914400"/>
          </a:xfrm>
          <a:prstGeom prst="rect">
            <a:avLst/>
          </a:prstGeom>
          <a:noFill/>
          <a:ln>
            <a:noFill/>
          </a:ln>
        </p:spPr>
        <p:txBody>
          <a:bodyPr lIns="91425" tIns="91425" rIns="91425" bIns="91425" anchor="t" anchorCtr="0"/>
          <a:lstStyle>
            <a:lvl1pPr marL="0" indent="0" algn="r" rtl="0">
              <a:buFont typeface="Verdana"/>
              <a:buNone/>
              <a:defRPr sz="1600"/>
            </a:lvl1pPr>
            <a:lvl2pPr rtl="0">
              <a:buFont typeface="Verdana"/>
              <a:buNone/>
              <a:defRPr sz="1200"/>
            </a:lvl2pPr>
            <a:lvl3pPr rtl="0">
              <a:buFont typeface="Verdana"/>
              <a:buNone/>
              <a:defRPr sz="1000"/>
            </a:lvl3pPr>
            <a:lvl4pPr rtl="0">
              <a:buFont typeface="Verdana"/>
              <a:buNone/>
              <a:defRPr sz="900"/>
            </a:lvl4pPr>
            <a:lvl5pPr rtl="0">
              <a:buFont typeface="Verdana"/>
              <a:buNone/>
              <a:defRPr sz="900"/>
            </a:lvl5pPr>
            <a:lvl6pPr rtl="0">
              <a:defRPr/>
            </a:lvl6pPr>
            <a:lvl7pPr rtl="0">
              <a:defRPr/>
            </a:lvl7pPr>
            <a:lvl8pPr rtl="0">
              <a:defRPr/>
            </a:lvl8pPr>
            <a:lvl9pPr rtl="0">
              <a:defRPr/>
            </a:lvl9pPr>
          </a:lstStyle>
          <a:p>
            <a:endParaRPr/>
          </a:p>
        </p:txBody>
      </p:sp>
      <p:sp>
        <p:nvSpPr>
          <p:cNvPr id="70" name="Shape 70"/>
          <p:cNvSpPr txBox="1">
            <a:spLocks noGrp="1"/>
          </p:cNvSpPr>
          <p:nvPr>
            <p:ph type="body" idx="2"/>
          </p:nvPr>
        </p:nvSpPr>
        <p:spPr>
          <a:xfrm>
            <a:off x="914400" y="274319"/>
            <a:ext cx="7479791" cy="4572000"/>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a:lvl6pPr>
            <a:lvl7pPr rtl="0">
              <a:defRPr/>
            </a:lvl7pPr>
            <a:lvl8pPr rtl="0">
              <a:defRPr/>
            </a:lvl8pPr>
            <a:lvl9pPr rtl="0">
              <a:defRPr/>
            </a:lvl9pPr>
          </a:lstStyle>
          <a:p>
            <a:endParaRPr/>
          </a:p>
        </p:txBody>
      </p:sp>
      <p:sp>
        <p:nvSpPr>
          <p:cNvPr id="71" name="Shape 71"/>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72" name="Shape 72"/>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73" name="Shape 73"/>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bg>
      <p:bgPr>
        <a:gradFill>
          <a:gsLst>
            <a:gs pos="0">
              <a:srgbClr val="B2B2B2"/>
            </a:gs>
            <a:gs pos="40000">
              <a:srgbClr val="9F9F9F"/>
            </a:gs>
            <a:gs pos="100000">
              <a:schemeClr val="dk1"/>
            </a:gs>
          </a:gsLst>
          <a:path path="circle">
            <a:fillToRect l="100000" b="100000"/>
          </a:path>
          <a:tileRect t="-100000" r="-100000"/>
        </a:gradFill>
        <a:effectLst/>
      </p:bgPr>
    </p:bg>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1141232" y="5443401"/>
            <a:ext cx="7162799" cy="648231"/>
          </a:xfrm>
          <a:prstGeom prst="rect">
            <a:avLst/>
          </a:prstGeom>
          <a:noFill/>
          <a:ln>
            <a:noFill/>
          </a:ln>
        </p:spPr>
        <p:txBody>
          <a:bodyPr lIns="91425" tIns="91425" rIns="91425" bIns="91425" anchor="t" anchorCtr="0"/>
          <a:lstStyle>
            <a:lvl1pPr marL="0" marR="18288" indent="0" algn="r" rtl="0">
              <a:buFont typeface="Verdana"/>
              <a:buNone/>
              <a:defRPr sz="1400"/>
            </a:lvl1pPr>
            <a:lvl2pPr rtl="0">
              <a:defRPr sz="1200"/>
            </a:lvl2pPr>
            <a:lvl3pPr rtl="0">
              <a:defRPr sz="1000"/>
            </a:lvl3pPr>
            <a:lvl4pPr rtl="0">
              <a:defRPr sz="900"/>
            </a:lvl4pPr>
            <a:lvl5pPr rtl="0">
              <a:defRPr sz="900"/>
            </a:lvl5pPr>
            <a:lvl6pPr rtl="0">
              <a:defRPr/>
            </a:lvl6pPr>
            <a:lvl7pPr rtl="0">
              <a:defRPr/>
            </a:lvl7pPr>
            <a:lvl8pPr rtl="0">
              <a:defRPr/>
            </a:lvl8pPr>
            <a:lvl9pPr rtl="0">
              <a:defRPr/>
            </a:lvl9pPr>
          </a:lstStyle>
          <a:p>
            <a:endParaRPr/>
          </a:p>
        </p:txBody>
      </p:sp>
      <p:sp>
        <p:nvSpPr>
          <p:cNvPr id="76" name="Shape 76"/>
          <p:cNvSpPr>
            <a:spLocks noGrp="1"/>
          </p:cNvSpPr>
          <p:nvPr>
            <p:ph type="pic" idx="2"/>
          </p:nvPr>
        </p:nvSpPr>
        <p:spPr>
          <a:xfrm>
            <a:off x="228600" y="189968"/>
            <a:ext cx="8686800" cy="4389119"/>
          </a:xfrm>
          <a:prstGeom prst="rect">
            <a:avLst/>
          </a:prstGeom>
          <a:solidFill>
            <a:schemeClr val="dk2"/>
          </a:solidFill>
          <a:ln w="9525" cap="flat">
            <a:solidFill>
              <a:schemeClr val="dk1"/>
            </a:solidFill>
            <a:prstDash val="solid"/>
            <a:round/>
            <a:headEnd type="none" w="med" len="med"/>
            <a:tailEnd type="none" w="med" len="med"/>
          </a:ln>
        </p:spPr>
        <p:txBody>
          <a:bodyPr lIns="91425" tIns="91425" rIns="91425" bIns="91425" anchor="b" anchorCtr="0"/>
          <a:lstStyle>
            <a:lvl1pPr marL="0" marR="0" indent="0" algn="l" rtl="0">
              <a:buClr>
                <a:schemeClr val="lt1"/>
              </a:buClr>
              <a:buFont typeface="Verdana"/>
              <a:buNone/>
              <a:defRPr sz="32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77" name="Shape 77"/>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78" name="Shape 78"/>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79" name="Shape 79"/>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lt1"/>
                </a:solidFill>
                <a:latin typeface="Verdana"/>
                <a:ea typeface="Verdana"/>
                <a:cs typeface="Verdana"/>
                <a:sym typeface="Verdana"/>
              </a:defRPr>
            </a:lvl1pPr>
            <a:lvl2pPr marL="457200" marR="0" indent="0" algn="l" rtl="0">
              <a:defRPr sz="1800" b="0" i="0" u="none" strike="noStrike" cap="none" baseline="0">
                <a:solidFill>
                  <a:schemeClr val="lt1"/>
                </a:solidFill>
                <a:latin typeface="Verdana"/>
                <a:ea typeface="Verdana"/>
                <a:cs typeface="Verdana"/>
                <a:sym typeface="Verdana"/>
              </a:defRPr>
            </a:lvl2pPr>
            <a:lvl3pPr marL="914400" marR="0" indent="0" algn="l" rtl="0">
              <a:defRPr sz="1800" b="0" i="0" u="none" strike="noStrike" cap="none" baseline="0">
                <a:solidFill>
                  <a:schemeClr val="lt1"/>
                </a:solidFill>
                <a:latin typeface="Verdana"/>
                <a:ea typeface="Verdana"/>
                <a:cs typeface="Verdana"/>
                <a:sym typeface="Verdana"/>
              </a:defRPr>
            </a:lvl3pPr>
            <a:lvl4pPr marL="1371600" marR="0" indent="0" algn="l" rtl="0">
              <a:defRPr sz="1800" b="0" i="0" u="none" strike="noStrike" cap="none" baseline="0">
                <a:solidFill>
                  <a:schemeClr val="lt1"/>
                </a:solidFill>
                <a:latin typeface="Verdana"/>
                <a:ea typeface="Verdana"/>
                <a:cs typeface="Verdana"/>
                <a:sym typeface="Verdana"/>
              </a:defRPr>
            </a:lvl4pPr>
            <a:lvl5pPr marL="1828800" marR="0" indent="0" algn="l" rtl="0">
              <a:defRPr sz="1800" b="0" i="0" u="none" strike="noStrike" cap="none" baseline="0">
                <a:solidFill>
                  <a:schemeClr val="lt1"/>
                </a:solidFill>
                <a:latin typeface="Verdana"/>
                <a:ea typeface="Verdana"/>
                <a:cs typeface="Verdana"/>
                <a:sym typeface="Verdana"/>
              </a:defRPr>
            </a:lvl5pPr>
            <a:lvl6pPr marL="2286000" marR="0" indent="0" algn="l" rtl="0">
              <a:defRPr sz="1800" b="0" i="0" u="none" strike="noStrike" cap="none" baseline="0">
                <a:solidFill>
                  <a:schemeClr val="lt1"/>
                </a:solidFill>
                <a:latin typeface="Verdana"/>
                <a:ea typeface="Verdana"/>
                <a:cs typeface="Verdana"/>
                <a:sym typeface="Verdana"/>
              </a:defRPr>
            </a:lvl6pPr>
            <a:lvl7pPr marL="2743200" marR="0" indent="0" algn="l" rtl="0">
              <a:defRPr sz="1800" b="0" i="0" u="none" strike="noStrike" cap="none" baseline="0">
                <a:solidFill>
                  <a:schemeClr val="lt1"/>
                </a:solidFill>
                <a:latin typeface="Verdana"/>
                <a:ea typeface="Verdana"/>
                <a:cs typeface="Verdana"/>
                <a:sym typeface="Verdana"/>
              </a:defRPr>
            </a:lvl7pPr>
            <a:lvl8pPr marL="3200400" marR="0" indent="0" algn="l" rtl="0">
              <a:defRPr sz="1800" b="0" i="0" u="none" strike="noStrike" cap="none" baseline="0">
                <a:solidFill>
                  <a:schemeClr val="lt1"/>
                </a:solidFill>
                <a:latin typeface="Verdana"/>
                <a:ea typeface="Verdana"/>
                <a:cs typeface="Verdana"/>
                <a:sym typeface="Verdana"/>
              </a:defRPr>
            </a:lvl8pPr>
            <a:lvl9pPr marL="3657600" marR="0" indent="0" algn="l" rtl="0">
              <a:defRPr sz="1800" b="0" i="0" u="none" strike="noStrike" cap="none" baseline="0">
                <a:solidFill>
                  <a:schemeClr val="lt1"/>
                </a:solidFill>
                <a:latin typeface="Verdana"/>
                <a:ea typeface="Verdana"/>
                <a:cs typeface="Verdana"/>
                <a:sym typeface="Verdana"/>
              </a:defRPr>
            </a:lvl9pPr>
          </a:lstStyle>
          <a:p>
            <a:endParaRPr/>
          </a:p>
        </p:txBody>
      </p:sp>
      <p:sp>
        <p:nvSpPr>
          <p:cNvPr id="80" name="Shape 80"/>
          <p:cNvSpPr txBox="1">
            <a:spLocks noGrp="1"/>
          </p:cNvSpPr>
          <p:nvPr>
            <p:ph type="title"/>
          </p:nvPr>
        </p:nvSpPr>
        <p:spPr>
          <a:xfrm>
            <a:off x="228600" y="4865121"/>
            <a:ext cx="8075431" cy="562672"/>
          </a:xfrm>
          <a:prstGeom prst="rect">
            <a:avLst/>
          </a:prstGeom>
          <a:noFill/>
          <a:ln>
            <a:noFill/>
          </a:ln>
        </p:spPr>
        <p:txBody>
          <a:bodyPr lIns="91425" tIns="91425" rIns="91425" bIns="91425" anchor="t" anchorCtr="0"/>
          <a:lstStyle>
            <a:lvl1pPr marR="0" algn="r" rtl="0">
              <a:buClr>
                <a:schemeClr val="accent1"/>
              </a:buClr>
              <a:buFont typeface="Verdana"/>
              <a:buNone/>
              <a:defRPr sz="3000" b="0">
                <a:solidFill>
                  <a:schemeClr val="accent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1" name="Shape 81"/>
          <p:cNvSpPr/>
          <p:nvPr/>
        </p:nvSpPr>
        <p:spPr>
          <a:xfrm>
            <a:off x="499272" y="5944935"/>
            <a:ext cx="4940623" cy="921076"/>
          </a:xfrm>
          <a:custGeom>
            <a:avLst/>
            <a:gdLst/>
            <a:ahLst/>
            <a:cxnLst/>
            <a:rect l="0" t="0" r="0" b="0"/>
            <a:pathLst>
              <a:path w="7485" h="337" extrusionOk="0">
                <a:moveTo>
                  <a:pt x="0" y="2"/>
                </a:moveTo>
                <a:lnTo>
                  <a:pt x="7485" y="337"/>
                </a:lnTo>
                <a:lnTo>
                  <a:pt x="5558" y="337"/>
                </a:lnTo>
                <a:lnTo>
                  <a:pt x="1" y="0"/>
                </a:lnTo>
              </a:path>
            </a:pathLst>
          </a:custGeom>
          <a:solidFill>
            <a:srgbClr val="ABDEEA">
              <a:alpha val="40000"/>
            </a:srgbClr>
          </a:solidFill>
          <a:ln>
            <a:noFill/>
          </a:ln>
        </p:spPr>
        <p:txBody>
          <a:bodyPr lIns="91425" tIns="45700" rIns="91425" bIns="45700" anchor="t" anchorCtr="0">
            <a:noAutofit/>
          </a:bodyPr>
          <a:lstStyle/>
          <a:p>
            <a:endParaRPr/>
          </a:p>
        </p:txBody>
      </p:sp>
      <p:sp>
        <p:nvSpPr>
          <p:cNvPr id="82" name="Shape 82"/>
          <p:cNvSpPr/>
          <p:nvPr/>
        </p:nvSpPr>
        <p:spPr>
          <a:xfrm>
            <a:off x="485716" y="5939010"/>
            <a:ext cx="3690451" cy="933450"/>
          </a:xfrm>
          <a:custGeom>
            <a:avLst/>
            <a:gdLst/>
            <a:ahLst/>
            <a:cxnLst/>
            <a:rect l="0" t="0" r="0" b="0"/>
            <a:pathLst>
              <a:path w="5591" h="588" extrusionOk="0">
                <a:moveTo>
                  <a:pt x="0" y="0"/>
                </a:moveTo>
                <a:lnTo>
                  <a:pt x="5591" y="585"/>
                </a:lnTo>
                <a:lnTo>
                  <a:pt x="4415" y="588"/>
                </a:lnTo>
                <a:lnTo>
                  <a:pt x="12" y="4"/>
                </a:lnTo>
              </a:path>
            </a:pathLst>
          </a:custGeom>
          <a:solidFill>
            <a:srgbClr val="000000"/>
          </a:solidFill>
          <a:ln>
            <a:noFill/>
          </a:ln>
        </p:spPr>
        <p:txBody>
          <a:bodyPr lIns="91425" tIns="45700" rIns="91425" bIns="45700" anchor="t" anchorCtr="0">
            <a:noAutofit/>
          </a:bodyPr>
          <a:lstStyle/>
          <a:p>
            <a:endParaRPr/>
          </a:p>
        </p:txBody>
      </p:sp>
      <p:sp>
        <p:nvSpPr>
          <p:cNvPr id="83" name="Shape 83"/>
          <p:cNvSpPr/>
          <p:nvPr/>
        </p:nvSpPr>
        <p:spPr>
          <a:xfrm>
            <a:off x="-6041" y="5791253"/>
            <a:ext cx="3402314" cy="1080867"/>
          </a:xfrm>
          <a:prstGeom prst="rect">
            <a:avLst/>
          </a:prstGeom>
          <a:blipFill>
            <a:blip r:embed="rId2"/>
            <a:stretch>
              <a:fillRect/>
            </a:stretch>
          </a:blipFill>
        </p:spPr>
      </p:sp>
      <p:sp>
        <p:nvSpPr>
          <p:cNvPr id="84" name="Shape 84"/>
          <p:cNvSpPr/>
          <p:nvPr/>
        </p:nvSpPr>
        <p:spPr>
          <a:xfrm>
            <a:off x="-6041" y="5791253"/>
            <a:ext cx="3402313" cy="1080868"/>
          </a:xfrm>
          <a:prstGeom prst="rtTriangle">
            <a:avLst/>
          </a:prstGeom>
          <a:noFill/>
          <a:ln w="9525" cap="flat">
            <a:solidFill>
              <a:srgbClr val="000000"/>
            </a:solidFill>
            <a:prstDash val="solid"/>
            <a:round/>
            <a:headEnd type="none" w="med" len="med"/>
            <a:tailEnd type="none" w="med" len="med"/>
          </a:ln>
        </p:spPr>
        <p:txBody>
          <a:bodyPr lIns="91425" tIns="45700" rIns="91425" bIns="45700" anchor="ctr" anchorCtr="0">
            <a:noAutofit/>
          </a:bodyPr>
          <a:lstStyle/>
          <a:p>
            <a:endParaRPr/>
          </a:p>
        </p:txBody>
      </p:sp>
      <p:cxnSp>
        <p:nvCxnSpPr>
          <p:cNvPr id="85" name="Shape 85"/>
          <p:cNvCxnSpPr/>
          <p:nvPr/>
        </p:nvCxnSpPr>
        <p:spPr>
          <a:xfrm>
            <a:off x="-9237" y="5787737"/>
            <a:ext cx="3405508" cy="1084383"/>
          </a:xfrm>
          <a:prstGeom prst="straightConnector1">
            <a:avLst/>
          </a:prstGeom>
          <a:noFill/>
          <a:ln w="12050" cap="flat">
            <a:solidFill>
              <a:srgbClr val="A3D9E7"/>
            </a:solidFill>
            <a:prstDash val="solid"/>
            <a:miter/>
            <a:headEnd type="none" w="med" len="med"/>
            <a:tailEnd type="none" w="med" len="med"/>
          </a:ln>
        </p:spPr>
      </p:cxnSp>
      <p:sp>
        <p:nvSpPr>
          <p:cNvPr id="86" name="Shape 86"/>
          <p:cNvSpPr/>
          <p:nvPr/>
        </p:nvSpPr>
        <p:spPr>
          <a:xfrm>
            <a:off x="8664111" y="4988439"/>
            <a:ext cx="182879" cy="228600"/>
          </a:xfrm>
          <a:prstGeom prst="chevron">
            <a:avLst>
              <a:gd name="adj" fmla="val 50000"/>
            </a:avLst>
          </a:prstGeom>
          <a:gradFill>
            <a:gsLst>
              <a:gs pos="0">
                <a:srgbClr val="1489A6"/>
              </a:gs>
              <a:gs pos="72000">
                <a:srgbClr val="65CCE6"/>
              </a:gs>
              <a:gs pos="100000">
                <a:srgbClr val="8ED9EC"/>
              </a:gs>
            </a:gsLst>
            <a:lin ang="16200000" scaled="0"/>
          </a:gradFill>
          <a:ln w="9525" cap="rnd">
            <a:solidFill>
              <a:srgbClr val="21768C"/>
            </a:solidFill>
            <a:prstDash val="solid"/>
            <a:round/>
            <a:headEnd type="none" w="med" len="med"/>
            <a:tailEnd type="none" w="med" len="med"/>
          </a:ln>
        </p:spPr>
        <p:txBody>
          <a:bodyPr lIns="91425" tIns="45700" rIns="91425" bIns="45700" anchor="ctr" anchorCtr="0">
            <a:noAutofit/>
          </a:bodyPr>
          <a:lstStyle/>
          <a:p>
            <a:endParaRPr/>
          </a:p>
        </p:txBody>
      </p:sp>
      <p:sp>
        <p:nvSpPr>
          <p:cNvPr id="87" name="Shape 87"/>
          <p:cNvSpPr/>
          <p:nvPr/>
        </p:nvSpPr>
        <p:spPr>
          <a:xfrm>
            <a:off x="8477696" y="4988439"/>
            <a:ext cx="182879" cy="228600"/>
          </a:xfrm>
          <a:prstGeom prst="chevron">
            <a:avLst>
              <a:gd name="adj" fmla="val 50000"/>
            </a:avLst>
          </a:prstGeom>
          <a:gradFill>
            <a:gsLst>
              <a:gs pos="0">
                <a:srgbClr val="1489A6"/>
              </a:gs>
              <a:gs pos="72000">
                <a:srgbClr val="65CCE6"/>
              </a:gs>
              <a:gs pos="100000">
                <a:srgbClr val="8ED9EC"/>
              </a:gs>
            </a:gsLst>
            <a:lin ang="16200000" scaled="0"/>
          </a:gradFill>
          <a:ln w="9525" cap="rnd">
            <a:solidFill>
              <a:srgbClr val="21768C"/>
            </a:solidFill>
            <a:prstDash val="solid"/>
            <a:round/>
            <a:headEnd type="none" w="med" len="med"/>
            <a:tailEnd type="none" w="med" len="med"/>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499272" y="5944935"/>
            <a:ext cx="4940623" cy="921076"/>
          </a:xfrm>
          <a:custGeom>
            <a:avLst/>
            <a:gdLst/>
            <a:ahLst/>
            <a:cxnLst/>
            <a:rect l="0" t="0" r="0" b="0"/>
            <a:pathLst>
              <a:path w="7485" h="337" extrusionOk="0">
                <a:moveTo>
                  <a:pt x="0" y="2"/>
                </a:moveTo>
                <a:lnTo>
                  <a:pt x="7485" y="337"/>
                </a:lnTo>
                <a:lnTo>
                  <a:pt x="5558" y="337"/>
                </a:lnTo>
                <a:lnTo>
                  <a:pt x="1" y="0"/>
                </a:lnTo>
              </a:path>
            </a:pathLst>
          </a:custGeom>
          <a:solidFill>
            <a:srgbClr val="ABDEEA">
              <a:alpha val="40000"/>
            </a:srgbClr>
          </a:solidFill>
          <a:ln>
            <a:noFill/>
          </a:ln>
        </p:spPr>
        <p:txBody>
          <a:bodyPr lIns="91425" tIns="45700" rIns="91425" bIns="45700" anchor="t" anchorCtr="0">
            <a:noAutofit/>
          </a:bodyPr>
          <a:lstStyle/>
          <a:p>
            <a:endParaRPr/>
          </a:p>
        </p:txBody>
      </p:sp>
      <p:sp>
        <p:nvSpPr>
          <p:cNvPr id="6" name="Shape 6"/>
          <p:cNvSpPr/>
          <p:nvPr/>
        </p:nvSpPr>
        <p:spPr>
          <a:xfrm>
            <a:off x="485716" y="5939010"/>
            <a:ext cx="3690451" cy="933450"/>
          </a:xfrm>
          <a:custGeom>
            <a:avLst/>
            <a:gdLst/>
            <a:ahLst/>
            <a:cxnLst/>
            <a:rect l="0" t="0" r="0" b="0"/>
            <a:pathLst>
              <a:path w="5591" h="588" extrusionOk="0">
                <a:moveTo>
                  <a:pt x="0" y="0"/>
                </a:moveTo>
                <a:lnTo>
                  <a:pt x="5591" y="585"/>
                </a:lnTo>
                <a:lnTo>
                  <a:pt x="4415" y="588"/>
                </a:lnTo>
                <a:lnTo>
                  <a:pt x="12" y="4"/>
                </a:lnTo>
              </a:path>
            </a:pathLst>
          </a:custGeom>
          <a:solidFill>
            <a:srgbClr val="000000"/>
          </a:solidFill>
          <a:ln>
            <a:noFill/>
          </a:ln>
        </p:spPr>
        <p:txBody>
          <a:bodyPr lIns="91425" tIns="45700" rIns="91425" bIns="45700" anchor="t" anchorCtr="0">
            <a:noAutofit/>
          </a:bodyPr>
          <a:lstStyle/>
          <a:p>
            <a:endParaRPr/>
          </a:p>
        </p:txBody>
      </p:sp>
      <p:sp>
        <p:nvSpPr>
          <p:cNvPr id="7" name="Shape 7"/>
          <p:cNvSpPr/>
          <p:nvPr/>
        </p:nvSpPr>
        <p:spPr>
          <a:xfrm>
            <a:off x="-6041" y="5791253"/>
            <a:ext cx="3402314" cy="1080867"/>
          </a:xfrm>
          <a:prstGeom prst="rect">
            <a:avLst/>
          </a:prstGeom>
          <a:blipFill>
            <a:blip r:embed="rId13"/>
            <a:stretch>
              <a:fillRect/>
            </a:stretch>
          </a:blipFill>
        </p:spPr>
      </p:sp>
      <p:sp>
        <p:nvSpPr>
          <p:cNvPr id="8" name="Shape 8"/>
          <p:cNvSpPr/>
          <p:nvPr/>
        </p:nvSpPr>
        <p:spPr>
          <a:xfrm>
            <a:off x="-6041" y="5791253"/>
            <a:ext cx="3402313" cy="1080868"/>
          </a:xfrm>
          <a:prstGeom prst="rtTriangle">
            <a:avLst/>
          </a:prstGeom>
          <a:noFill/>
          <a:ln w="9525" cap="flat">
            <a:solidFill>
              <a:srgbClr val="000000"/>
            </a:solidFill>
            <a:prstDash val="solid"/>
            <a:round/>
            <a:headEnd type="none" w="med" len="med"/>
            <a:tailEnd type="none" w="med" len="med"/>
          </a:ln>
        </p:spPr>
        <p:txBody>
          <a:bodyPr lIns="91425" tIns="45700" rIns="91425" bIns="45700" anchor="ctr" anchorCtr="0">
            <a:noAutofit/>
          </a:bodyPr>
          <a:lstStyle/>
          <a:p>
            <a:endParaRPr/>
          </a:p>
        </p:txBody>
      </p:sp>
      <p:cxnSp>
        <p:nvCxnSpPr>
          <p:cNvPr id="9" name="Shape 9"/>
          <p:cNvCxnSpPr/>
          <p:nvPr/>
        </p:nvCxnSpPr>
        <p:spPr>
          <a:xfrm>
            <a:off x="-9237" y="5787737"/>
            <a:ext cx="3405508" cy="1084383"/>
          </a:xfrm>
          <a:prstGeom prst="straightConnector1">
            <a:avLst/>
          </a:prstGeom>
          <a:noFill/>
          <a:ln w="12050" cap="flat">
            <a:solidFill>
              <a:srgbClr val="A3D9E7"/>
            </a:solidFill>
            <a:prstDash val="solid"/>
            <a:miter/>
            <a:headEnd type="none" w="med" len="med"/>
            <a:tailEnd type="none" w="med" len="med"/>
          </a:ln>
        </p:spPr>
      </p:cxnSp>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Verdana"/>
              <a:buNone/>
              <a:defRPr sz="4100" b="1" i="0" u="none" strike="noStrike" cap="none" baseline="0">
                <a:solidFill>
                  <a:schemeClr val="dk2"/>
                </a:solidFill>
                <a:latin typeface="Verdana"/>
                <a:ea typeface="Verdana"/>
                <a:cs typeface="Verdana"/>
                <a:sym typeface="Verdana"/>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1" name="Shape 11"/>
          <p:cNvSpPr txBox="1">
            <a:spLocks noGrp="1"/>
          </p:cNvSpPr>
          <p:nvPr>
            <p:ph type="body" idx="1"/>
          </p:nvPr>
        </p:nvSpPr>
        <p:spPr>
          <a:xfrm>
            <a:off x="457200" y="1481328"/>
            <a:ext cx="8229600" cy="4525963"/>
          </a:xfrm>
          <a:prstGeom prst="rect">
            <a:avLst/>
          </a:prstGeom>
          <a:noFill/>
          <a:ln>
            <a:noFill/>
          </a:ln>
        </p:spPr>
        <p:txBody>
          <a:bodyPr lIns="91425" tIns="91425" rIns="91425" bIns="91425" anchor="t" anchorCtr="0"/>
          <a:lstStyle>
            <a:lvl1pPr marL="365760" marR="0" indent="-194309" algn="l" rtl="0">
              <a:spcBef>
                <a:spcPts val="400"/>
              </a:spcBef>
              <a:spcAft>
                <a:spcPts val="0"/>
              </a:spcAft>
              <a:buClr>
                <a:schemeClr val="accent1"/>
              </a:buClr>
              <a:buFont typeface="Arial"/>
              <a:buChar char="•"/>
              <a:defRPr sz="2700" b="0" i="0" u="none" strike="noStrike" cap="none" baseline="0">
                <a:solidFill>
                  <a:schemeClr val="dk1"/>
                </a:solidFill>
                <a:latin typeface="Verdana"/>
                <a:ea typeface="Verdana"/>
                <a:cs typeface="Verdana"/>
                <a:sym typeface="Verdana"/>
              </a:defRPr>
            </a:lvl1pPr>
            <a:lvl2pPr marL="621792" marR="0" indent="-151891" algn="l" rtl="0">
              <a:spcBef>
                <a:spcPts val="324"/>
              </a:spcBef>
              <a:buClr>
                <a:schemeClr val="accent1"/>
              </a:buClr>
              <a:buFont typeface="Arial"/>
              <a:buChar char="•"/>
              <a:defRPr sz="2300" b="0" i="0" u="none" strike="noStrike" cap="none" baseline="0">
                <a:solidFill>
                  <a:schemeClr val="dk1"/>
                </a:solidFill>
                <a:latin typeface="Verdana"/>
                <a:ea typeface="Verdana"/>
                <a:cs typeface="Verdana"/>
                <a:sym typeface="Verdana"/>
              </a:defRPr>
            </a:lvl2pPr>
            <a:lvl3pPr marL="859536" marR="0" indent="-157861" algn="l" rtl="0">
              <a:spcBef>
                <a:spcPts val="350"/>
              </a:spcBef>
              <a:buClr>
                <a:schemeClr val="accent2"/>
              </a:buClr>
              <a:buFont typeface="Arial"/>
              <a:buChar char="•"/>
              <a:defRPr sz="2100" b="0" i="0" u="none" strike="noStrike" cap="none" baseline="0">
                <a:solidFill>
                  <a:schemeClr val="dk1"/>
                </a:solidFill>
                <a:latin typeface="Verdana"/>
                <a:ea typeface="Verdana"/>
                <a:cs typeface="Verdana"/>
                <a:sym typeface="Verdana"/>
              </a:defRPr>
            </a:lvl3pPr>
            <a:lvl4pPr marL="1143000" marR="0" indent="-155575" algn="l" rtl="0">
              <a:spcBef>
                <a:spcPts val="350"/>
              </a:spcBef>
              <a:buClr>
                <a:schemeClr val="accent2"/>
              </a:buClr>
              <a:buFont typeface="Arial"/>
              <a:buChar char="•"/>
              <a:defRPr sz="1900" b="0" i="0" u="none" strike="noStrike" cap="none" baseline="0">
                <a:solidFill>
                  <a:schemeClr val="dk1"/>
                </a:solidFill>
                <a:latin typeface="Verdana"/>
                <a:ea typeface="Verdana"/>
                <a:cs typeface="Verdana"/>
                <a:sym typeface="Verdana"/>
              </a:defRPr>
            </a:lvl4pPr>
            <a:lvl5pPr marL="1371600" marR="0" indent="-158750" algn="l" rtl="0">
              <a:spcBef>
                <a:spcPts val="350"/>
              </a:spcBef>
              <a:buClr>
                <a:schemeClr val="accent2"/>
              </a:buClr>
              <a:buFont typeface="Arial"/>
              <a:buChar char="•"/>
              <a:defRPr sz="1800" b="0" i="0" u="none" strike="noStrike" cap="none" baseline="0">
                <a:solidFill>
                  <a:schemeClr val="dk1"/>
                </a:solidFill>
                <a:latin typeface="Verdana"/>
                <a:ea typeface="Verdana"/>
                <a:cs typeface="Verdana"/>
                <a:sym typeface="Verdana"/>
              </a:defRPr>
            </a:lvl5pPr>
            <a:lvl6pPr marL="1600200" marR="0" indent="-158750" algn="l" rtl="0">
              <a:spcBef>
                <a:spcPts val="350"/>
              </a:spcBef>
              <a:buClr>
                <a:schemeClr val="accent3"/>
              </a:buClr>
              <a:buFont typeface="Arial"/>
              <a:buChar char="•"/>
              <a:defRPr sz="1800" b="0" i="0" u="none" strike="noStrike" cap="none" baseline="0">
                <a:solidFill>
                  <a:schemeClr val="dk1"/>
                </a:solidFill>
                <a:latin typeface="Verdana"/>
                <a:ea typeface="Verdana"/>
                <a:cs typeface="Verdana"/>
                <a:sym typeface="Verdana"/>
              </a:defRPr>
            </a:lvl6pPr>
            <a:lvl7pPr marL="1828800" marR="0" indent="-168275" algn="l" rtl="0">
              <a:spcBef>
                <a:spcPts val="350"/>
              </a:spcBef>
              <a:buClr>
                <a:schemeClr val="accent3"/>
              </a:buClr>
              <a:buFont typeface="Arial"/>
              <a:buChar char="•"/>
              <a:defRPr sz="1600" b="0" i="0" u="none" strike="noStrike" cap="none" baseline="0">
                <a:solidFill>
                  <a:schemeClr val="dk1"/>
                </a:solidFill>
                <a:latin typeface="Verdana"/>
                <a:ea typeface="Verdana"/>
                <a:cs typeface="Verdana"/>
                <a:sym typeface="Verdana"/>
              </a:defRPr>
            </a:lvl7pPr>
            <a:lvl8pPr marL="2057400" marR="0" indent="-168275" algn="l" rtl="0">
              <a:spcBef>
                <a:spcPts val="350"/>
              </a:spcBef>
              <a:buClr>
                <a:schemeClr val="accent3"/>
              </a:buClr>
              <a:buFont typeface="Arial"/>
              <a:buChar char="•"/>
              <a:defRPr sz="1600" b="0" i="0" u="none" strike="noStrike" cap="none" baseline="0">
                <a:solidFill>
                  <a:schemeClr val="dk1"/>
                </a:solidFill>
                <a:latin typeface="Verdana"/>
                <a:ea typeface="Verdana"/>
                <a:cs typeface="Verdana"/>
                <a:sym typeface="Verdana"/>
              </a:defRPr>
            </a:lvl8pPr>
            <a:lvl9pPr marL="2286000" marR="0" indent="-168275" algn="l" rtl="0">
              <a:spcBef>
                <a:spcPts val="350"/>
              </a:spcBef>
              <a:buClr>
                <a:schemeClr val="accent3"/>
              </a:buClr>
              <a:buFont typeface="Arial"/>
              <a:buChar char="•"/>
              <a:defRPr sz="1600" b="0" i="0" u="none" strike="noStrike" cap="none" baseline="0">
                <a:solidFill>
                  <a:schemeClr val="dk1"/>
                </a:solidFill>
                <a:latin typeface="Verdana"/>
                <a:ea typeface="Verdana"/>
                <a:cs typeface="Verdana"/>
                <a:sym typeface="Verdana"/>
              </a:defRPr>
            </a:lvl9pPr>
          </a:lstStyle>
          <a:p>
            <a:endParaRPr/>
          </a:p>
        </p:txBody>
      </p:sp>
      <p:sp>
        <p:nvSpPr>
          <p:cNvPr id="12" name="Shape 12"/>
          <p:cNvSpPr txBox="1">
            <a:spLocks noGrp="1"/>
          </p:cNvSpPr>
          <p:nvPr>
            <p:ph type="dt" idx="10"/>
          </p:nvPr>
        </p:nvSpPr>
        <p:spPr>
          <a:xfrm>
            <a:off x="6727032" y="6407944"/>
            <a:ext cx="1920239" cy="365759"/>
          </a:xfrm>
          <a:prstGeom prst="rect">
            <a:avLst/>
          </a:prstGeom>
          <a:noFill/>
          <a:ln>
            <a:noFill/>
          </a:ln>
        </p:spPr>
        <p:txBody>
          <a:bodyPr lIns="91425" tIns="91425" rIns="91425" bIns="91425" anchor="b" anchorCtr="0"/>
          <a:lstStyle>
            <a:lvl1pPr marL="0" marR="0" indent="0" algn="l"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13" name="Shape 13"/>
          <p:cNvSpPr txBox="1">
            <a:spLocks noGrp="1"/>
          </p:cNvSpPr>
          <p:nvPr>
            <p:ph type="ftr" idx="11"/>
          </p:nvPr>
        </p:nvSpPr>
        <p:spPr>
          <a:xfrm>
            <a:off x="4380071" y="6407944"/>
            <a:ext cx="2350681"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
        <p:nvSpPr>
          <p:cNvPr id="14" name="Shape 14"/>
          <p:cNvSpPr txBox="1">
            <a:spLocks noGrp="1"/>
          </p:cNvSpPr>
          <p:nvPr>
            <p:ph type="sldNum" idx="12"/>
          </p:nvPr>
        </p:nvSpPr>
        <p:spPr>
          <a:xfrm>
            <a:off x="8647271" y="6407944"/>
            <a:ext cx="365759" cy="365125"/>
          </a:xfrm>
          <a:prstGeom prst="rect">
            <a:avLst/>
          </a:prstGeom>
          <a:noFill/>
          <a:ln>
            <a:noFill/>
          </a:ln>
        </p:spPr>
        <p:txBody>
          <a:bodyPr lIns="91425" tIns="91425" rIns="91425" bIns="91425" anchor="b" anchorCtr="0"/>
          <a:lstStyle>
            <a:lvl1pPr marL="0" marR="0" indent="0" algn="r" rtl="0">
              <a:defRPr sz="1000" b="0" i="0" u="none" strike="noStrike" cap="none" baseline="0">
                <a:solidFill>
                  <a:schemeClr val="dk1"/>
                </a:solidFill>
                <a:latin typeface="Verdana"/>
                <a:ea typeface="Verdana"/>
                <a:cs typeface="Verdana"/>
                <a:sym typeface="Verdana"/>
              </a:defRPr>
            </a:lvl1pPr>
            <a:lvl2pPr marL="457200" marR="0" indent="0" algn="l" rtl="0">
              <a:defRPr sz="1800" b="0" i="0" u="none" strike="noStrike" cap="none" baseline="0">
                <a:solidFill>
                  <a:schemeClr val="dk1"/>
                </a:solidFill>
                <a:latin typeface="Verdana"/>
                <a:ea typeface="Verdana"/>
                <a:cs typeface="Verdana"/>
                <a:sym typeface="Verdana"/>
              </a:defRPr>
            </a:lvl2pPr>
            <a:lvl3pPr marL="914400" marR="0" indent="0" algn="l" rtl="0">
              <a:defRPr sz="1800" b="0" i="0" u="none" strike="noStrike" cap="none" baseline="0">
                <a:solidFill>
                  <a:schemeClr val="dk1"/>
                </a:solidFill>
                <a:latin typeface="Verdana"/>
                <a:ea typeface="Verdana"/>
                <a:cs typeface="Verdana"/>
                <a:sym typeface="Verdana"/>
              </a:defRPr>
            </a:lvl3pPr>
            <a:lvl4pPr marL="1371600" marR="0" indent="0" algn="l" rtl="0">
              <a:defRPr sz="1800" b="0" i="0" u="none" strike="noStrike" cap="none" baseline="0">
                <a:solidFill>
                  <a:schemeClr val="dk1"/>
                </a:solidFill>
                <a:latin typeface="Verdana"/>
                <a:ea typeface="Verdana"/>
                <a:cs typeface="Verdana"/>
                <a:sym typeface="Verdana"/>
              </a:defRPr>
            </a:lvl4pPr>
            <a:lvl5pPr marL="1828800" marR="0" indent="0" algn="l" rtl="0">
              <a:defRPr sz="1800" b="0" i="0" u="none" strike="noStrike" cap="none" baseline="0">
                <a:solidFill>
                  <a:schemeClr val="dk1"/>
                </a:solidFill>
                <a:latin typeface="Verdana"/>
                <a:ea typeface="Verdana"/>
                <a:cs typeface="Verdana"/>
                <a:sym typeface="Verdana"/>
              </a:defRPr>
            </a:lvl5pPr>
            <a:lvl6pPr marL="2286000" marR="0" indent="0" algn="l" rtl="0">
              <a:defRPr sz="1800" b="0" i="0" u="none" strike="noStrike" cap="none" baseline="0">
                <a:solidFill>
                  <a:schemeClr val="dk1"/>
                </a:solidFill>
                <a:latin typeface="Verdana"/>
                <a:ea typeface="Verdana"/>
                <a:cs typeface="Verdana"/>
                <a:sym typeface="Verdana"/>
              </a:defRPr>
            </a:lvl6pPr>
            <a:lvl7pPr marL="2743200" marR="0" indent="0" algn="l" rtl="0">
              <a:defRPr sz="1800" b="0" i="0" u="none" strike="noStrike" cap="none" baseline="0">
                <a:solidFill>
                  <a:schemeClr val="dk1"/>
                </a:solidFill>
                <a:latin typeface="Verdana"/>
                <a:ea typeface="Verdana"/>
                <a:cs typeface="Verdana"/>
                <a:sym typeface="Verdana"/>
              </a:defRPr>
            </a:lvl7pPr>
            <a:lvl8pPr marL="3200400" marR="0" indent="0" algn="l" rtl="0">
              <a:defRPr sz="1800" b="0" i="0" u="none" strike="noStrike" cap="none" baseline="0">
                <a:solidFill>
                  <a:schemeClr val="dk1"/>
                </a:solidFill>
                <a:latin typeface="Verdana"/>
                <a:ea typeface="Verdana"/>
                <a:cs typeface="Verdana"/>
                <a:sym typeface="Verdana"/>
              </a:defRPr>
            </a:lvl8pPr>
            <a:lvl9pPr marL="3657600" marR="0" indent="0" algn="l" rtl="0">
              <a:defRPr sz="1800" b="0" i="0" u="none" strike="noStrike" cap="none" baseline="0">
                <a:solidFill>
                  <a:schemeClr val="dk1"/>
                </a:solidFill>
                <a:latin typeface="Verdana"/>
                <a:ea typeface="Verdana"/>
                <a:cs typeface="Verdana"/>
                <a:sym typeface="Verdan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685800" y="1752600"/>
            <a:ext cx="7772400" cy="1829760"/>
          </a:xfrm>
          <a:prstGeom prst="rect">
            <a:avLst/>
          </a:prstGeom>
          <a:noFill/>
          <a:ln>
            <a:noFill/>
          </a:ln>
        </p:spPr>
        <p:txBody>
          <a:bodyPr lIns="91425" tIns="45700" rIns="91425" bIns="45700" anchor="b" anchorCtr="0">
            <a:noAutofit/>
          </a:bodyPr>
          <a:lstStyle/>
          <a:p>
            <a:pPr marL="0" marR="0" lvl="0" indent="0" algn="r" rtl="0">
              <a:spcBef>
                <a:spcPts val="0"/>
              </a:spcBef>
              <a:buClr>
                <a:schemeClr val="dk2"/>
              </a:buClr>
              <a:buSzPct val="25000"/>
              <a:buFont typeface="Verdana"/>
              <a:buNone/>
            </a:pPr>
            <a:r>
              <a:rPr lang="en-US" sz="4800" b="1" i="0" u="none" strike="noStrike" cap="none" baseline="0" dirty="0">
                <a:solidFill>
                  <a:schemeClr val="dk2"/>
                </a:solidFill>
                <a:latin typeface="Verdana"/>
                <a:ea typeface="Verdana"/>
                <a:cs typeface="Verdana"/>
                <a:sym typeface="Verdana"/>
              </a:rPr>
              <a:t>Parent Volunteer Training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457200" marR="0" lvl="0" indent="-336550" algn="l" rtl="0">
              <a:spcBef>
                <a:spcPts val="400"/>
              </a:spcBef>
              <a:spcAft>
                <a:spcPts val="0"/>
              </a:spcAft>
              <a:buClr>
                <a:schemeClr val="dk1"/>
              </a:buClr>
              <a:buSzPct val="166666"/>
              <a:buFont typeface="Arial"/>
              <a:buChar char="•"/>
            </a:pPr>
            <a:r>
              <a:rPr lang="en-US" sz="1700" b="0" i="0" u="none" strike="noStrike" cap="none" baseline="0">
                <a:solidFill>
                  <a:schemeClr val="dk1"/>
                </a:solidFill>
                <a:latin typeface="Verdana"/>
                <a:ea typeface="Verdana"/>
                <a:cs typeface="Verdana"/>
                <a:sym typeface="Verdana"/>
              </a:rPr>
              <a:t>When volunteering in the school building, you must always check in at the front office.  </a:t>
            </a:r>
          </a:p>
          <a:p>
            <a:pPr marL="457200" marR="0" lvl="0" indent="-336550" algn="l" rtl="0">
              <a:spcBef>
                <a:spcPts val="400"/>
              </a:spcBef>
              <a:spcAft>
                <a:spcPts val="0"/>
              </a:spcAft>
              <a:buClr>
                <a:schemeClr val="dk1"/>
              </a:buClr>
              <a:buSzPct val="166666"/>
              <a:buFont typeface="Arial"/>
              <a:buChar char="•"/>
            </a:pPr>
            <a:r>
              <a:rPr lang="en-US" sz="1700" b="0" i="0" u="none" strike="noStrike" cap="none" baseline="0">
                <a:solidFill>
                  <a:schemeClr val="dk1"/>
                </a:solidFill>
                <a:latin typeface="Verdana"/>
                <a:ea typeface="Verdana"/>
                <a:cs typeface="Verdana"/>
                <a:sym typeface="Verdana"/>
              </a:rPr>
              <a:t/>
            </a:r>
            <a:br>
              <a:rPr lang="en-US" sz="1700" b="0" i="0" u="none" strike="noStrike" cap="none" baseline="0">
                <a:solidFill>
                  <a:schemeClr val="dk1"/>
                </a:solidFill>
                <a:latin typeface="Verdana"/>
                <a:ea typeface="Verdana"/>
                <a:cs typeface="Verdana"/>
                <a:sym typeface="Verdana"/>
              </a:rPr>
            </a:br>
            <a:r>
              <a:rPr lang="en-US" sz="1700" b="0" i="0" u="none" strike="noStrike" cap="none" baseline="0">
                <a:solidFill>
                  <a:schemeClr val="dk1"/>
                </a:solidFill>
                <a:latin typeface="Verdana"/>
                <a:ea typeface="Verdana"/>
                <a:cs typeface="Verdana"/>
                <a:sym typeface="Verdana"/>
              </a:rPr>
              <a:t>There is no dress code for adults, but you do need to be a good role model and follow the dress code established for students.  Dress in clothes that promote a safe and respectful learning environment.  No headwear unless for health, safety, or religious reasons.  No bare feet.  Clothing cannot show profanity, obscenity, violence, or symbols of hate.  Clothing cannot promote alcohol, tobacco, drugs, gang colors, or gang-related signs.  Underwear should not be visible.  Do not show bare skin between upper chest and mid-thigh. </a:t>
            </a:r>
            <a:br>
              <a:rPr lang="en-US" sz="1700" b="0" i="0" u="none" strike="noStrike" cap="none" baseline="0">
                <a:solidFill>
                  <a:schemeClr val="dk1"/>
                </a:solidFill>
                <a:latin typeface="Verdana"/>
                <a:ea typeface="Verdana"/>
                <a:cs typeface="Verdana"/>
                <a:sym typeface="Verdana"/>
              </a:rPr>
            </a:br>
            <a:r>
              <a:rPr lang="en-US" sz="1700" b="0" i="0" u="none" strike="noStrike" cap="none" baseline="0">
                <a:solidFill>
                  <a:schemeClr val="dk1"/>
                </a:solidFill>
                <a:latin typeface="Verdana"/>
                <a:ea typeface="Verdana"/>
                <a:cs typeface="Verdana"/>
                <a:sym typeface="Verdana"/>
              </a:rPr>
              <a:t/>
            </a:r>
            <a:br>
              <a:rPr lang="en-US" sz="1700" b="0" i="0" u="none" strike="noStrike" cap="none" baseline="0">
                <a:solidFill>
                  <a:schemeClr val="dk1"/>
                </a:solidFill>
                <a:latin typeface="Verdana"/>
                <a:ea typeface="Verdana"/>
                <a:cs typeface="Verdana"/>
                <a:sym typeface="Verdana"/>
              </a:rPr>
            </a:br>
            <a:r>
              <a:rPr lang="en-US" sz="1700" b="0" i="0" u="none" strike="noStrike" cap="none" baseline="0">
                <a:solidFill>
                  <a:schemeClr val="dk1"/>
                </a:solidFill>
                <a:latin typeface="Verdana"/>
                <a:ea typeface="Verdana"/>
                <a:cs typeface="Verdana"/>
                <a:sym typeface="Verdana"/>
              </a:rPr>
              <a:t>If you are unable to come to attend your volunteer appointment, please call the school and let the front desk know.  They will contact the teacher or staff member that you were going to be assisting.</a:t>
            </a:r>
          </a:p>
        </p:txBody>
      </p:sp>
      <p:sp>
        <p:nvSpPr>
          <p:cNvPr id="156" name="Shape 15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Volunteer Procedures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graphicFrame>
        <p:nvGraphicFramePr>
          <p:cNvPr id="161" name="Shape 161"/>
          <p:cNvGraphicFramePr/>
          <p:nvPr/>
        </p:nvGraphicFramePr>
        <p:xfrm>
          <a:off x="457200" y="1481137"/>
          <a:ext cx="8229600" cy="2225050"/>
        </p:xfrm>
        <a:graphic>
          <a:graphicData uri="http://schemas.openxmlformats.org/drawingml/2006/table">
            <a:tbl>
              <a:tblPr firstRow="1" bandRow="1">
                <a:noFill/>
                <a:tableStyleId>{55A150F5-7B15-4954-8943-4C0ED3FFA289}</a:tableStyleId>
              </a:tblPr>
              <a:tblGrid>
                <a:gridCol w="4114800"/>
                <a:gridCol w="4114800"/>
              </a:tblGrid>
              <a:tr h="370850">
                <a:tc>
                  <a:txBody>
                    <a:bodyPr/>
                    <a:lstStyle/>
                    <a:p>
                      <a:pPr marL="0" lvl="0" algn="l" rtl="0">
                        <a:buSzPct val="25000"/>
                        <a:buNone/>
                      </a:pPr>
                      <a:r>
                        <a:rPr lang="en-US" b="1"/>
                        <a:t>DO</a:t>
                      </a:r>
                    </a:p>
                    <a:p>
                      <a:pPr marL="0" lvl="0" algn="l" rtl="0">
                        <a:buSzPct val="25000"/>
                        <a:buNone/>
                      </a:pPr>
                      <a:r>
                        <a:rPr lang="en-US"/>
                        <a:t>Respect teacher schedules. They cannot always talk in the middle of the day. Check with them when a good time would be to talk/touch base.</a:t>
                      </a:r>
                    </a:p>
                    <a:p>
                      <a:pPr marL="0" lvl="0" algn="l" rtl="0">
                        <a:buSzPct val="25000"/>
                        <a:buNone/>
                      </a:pPr>
                      <a:r>
                        <a:rPr lang="en-US"/>
                        <a:t>Be a good role model.</a:t>
                      </a:r>
                    </a:p>
                    <a:p>
                      <a:pPr marL="0" lvl="0" algn="l" rtl="0">
                        <a:buSzPct val="25000"/>
                        <a:buNone/>
                      </a:pPr>
                      <a:r>
                        <a:rPr lang="en-US"/>
                        <a:t>Set a good example.</a:t>
                      </a:r>
                    </a:p>
                    <a:p>
                      <a:pPr marL="0" lvl="0" algn="l" rtl="0">
                        <a:buSzPct val="25000"/>
                        <a:buNone/>
                      </a:pPr>
                      <a:r>
                        <a:rPr lang="en-US"/>
                        <a:t>Be courteous, impartial, and fair.</a:t>
                      </a:r>
                    </a:p>
                    <a:p>
                      <a:pPr marL="0" lvl="0" algn="l" rtl="0">
                        <a:buSzPct val="25000"/>
                        <a:buNone/>
                      </a:pPr>
                      <a:r>
                        <a:rPr lang="en-US"/>
                        <a:t>Earn and give respect.</a:t>
                      </a:r>
                    </a:p>
                    <a:p>
                      <a:endParaRPr/>
                    </a:p>
                  </a:txBody>
                  <a:tcPr marL="91450" marR="91450" marT="45725" marB="45725"/>
                </a:tc>
                <a:tc>
                  <a:txBody>
                    <a:bodyPr/>
                    <a:lstStyle/>
                    <a:p>
                      <a:pPr marL="0" lvl="0" algn="l" rtl="0">
                        <a:buSzPct val="25000"/>
                        <a:buNone/>
                      </a:pPr>
                      <a:r>
                        <a:rPr lang="en-US" b="1"/>
                        <a:t>DO NOT</a:t>
                      </a:r>
                    </a:p>
                    <a:p>
                      <a:pPr marL="0" lvl="0" algn="l" rtl="0">
                        <a:buSzPct val="25000"/>
                        <a:buNone/>
                      </a:pPr>
                      <a:r>
                        <a:rPr lang="en-US"/>
                        <a:t>Impose your own religious or political views upon students.</a:t>
                      </a:r>
                    </a:p>
                    <a:p>
                      <a:pPr marL="0" lvl="0" algn="l" rtl="0">
                        <a:buSzPct val="25000"/>
                        <a:buNone/>
                      </a:pPr>
                      <a:r>
                        <a:rPr lang="en-US"/>
                        <a:t>Smoke on school property.</a:t>
                      </a:r>
                    </a:p>
                    <a:p>
                      <a:pPr marL="0" lvl="0" algn="l" rtl="0">
                        <a:buSzPct val="25000"/>
                        <a:buNone/>
                      </a:pPr>
                      <a:r>
                        <a:rPr lang="en-US"/>
                        <a:t>Use and/or sell drugs and/or alcohol.</a:t>
                      </a:r>
                    </a:p>
                    <a:p>
                      <a:pPr marL="0" lvl="0" algn="l" rtl="0">
                        <a:buSzPct val="25000"/>
                        <a:buNone/>
                      </a:pPr>
                      <a:r>
                        <a:rPr lang="en-US"/>
                        <a:t>Administer medications.</a:t>
                      </a:r>
                    </a:p>
                    <a:p>
                      <a:pPr marL="0" lvl="0" algn="l" rtl="0">
                        <a:buSzPct val="25000"/>
                        <a:buNone/>
                      </a:pPr>
                      <a:r>
                        <a:rPr lang="en-US"/>
                        <a:t>Break school rules.</a:t>
                      </a:r>
                    </a:p>
                    <a:p>
                      <a:endParaRPr/>
                    </a:p>
                  </a:txBody>
                  <a:tcPr marL="91450" marR="91450" marT="45725" marB="45725"/>
                </a:tc>
              </a:tr>
            </a:tbl>
          </a:graphicData>
        </a:graphic>
      </p:graphicFrame>
      <p:sp>
        <p:nvSpPr>
          <p:cNvPr id="162" name="Shape 16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Volunteer Do's and Don'ts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Background checks are NOT required for regular classroom volunteers who are also parents of students in the school.</a:t>
            </a:r>
          </a:p>
          <a:p>
            <a:endParaRPr/>
          </a:p>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TB test is required</a:t>
            </a:r>
          </a:p>
        </p:txBody>
      </p:sp>
      <p:sp>
        <p:nvSpPr>
          <p:cNvPr id="168" name="Shape 16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Volunteer Background Checks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67901"/>
              <a:buFont typeface="Arial"/>
              <a:buChar char="•"/>
            </a:pPr>
            <a:r>
              <a:rPr lang="en-US" sz="2700" b="0" i="1" u="none" strike="noStrike" cap="none" baseline="0">
                <a:solidFill>
                  <a:schemeClr val="dk1"/>
                </a:solidFill>
                <a:latin typeface="Verdana"/>
                <a:ea typeface="Verdana"/>
                <a:cs typeface="Verdana"/>
                <a:sym typeface="Verdana"/>
              </a:rPr>
              <a:t>All we can ask in our lives is that perhaps we can make a little difference in someone else's.</a:t>
            </a:r>
            <a:r>
              <a:rPr lang="en-US" sz="2700" b="0" i="0" u="none" strike="noStrike" cap="none" baseline="0">
                <a:solidFill>
                  <a:schemeClr val="dk1"/>
                </a:solidFill>
                <a:latin typeface="Verdana"/>
                <a:ea typeface="Verdana"/>
                <a:cs typeface="Verdana"/>
                <a:sym typeface="Verdana"/>
              </a:rPr>
              <a:t>- Lilian Davis –</a:t>
            </a:r>
          </a:p>
          <a:p>
            <a:endParaRPr/>
          </a:p>
          <a:p>
            <a:endParaRPr/>
          </a:p>
        </p:txBody>
      </p:sp>
      <p:sp>
        <p:nvSpPr>
          <p:cNvPr id="174" name="Shape 17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Thank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73333"/>
              <a:buFont typeface="Arial"/>
              <a:buChar char="•"/>
            </a:pPr>
            <a:r>
              <a:rPr lang="en-US" sz="2500" b="0" i="0" u="none" strike="noStrike" cap="none" baseline="0">
                <a:solidFill>
                  <a:schemeClr val="dk1"/>
                </a:solidFill>
                <a:latin typeface="Verdana"/>
                <a:ea typeface="Verdana"/>
                <a:cs typeface="Verdana"/>
                <a:sym typeface="Verdana"/>
              </a:rPr>
              <a:t>The first role of a volunteer is to provide a positive relationship with the students and staff.  </a:t>
            </a:r>
          </a:p>
          <a:p>
            <a:endParaRPr/>
          </a:p>
          <a:p>
            <a:pPr marL="365760" marR="0" lvl="0" indent="-264160" algn="l" rtl="0">
              <a:spcBef>
                <a:spcPts val="400"/>
              </a:spcBef>
              <a:spcAft>
                <a:spcPts val="0"/>
              </a:spcAft>
              <a:buClr>
                <a:schemeClr val="accent1"/>
              </a:buClr>
              <a:buSzPct val="73333"/>
              <a:buFont typeface="Arial"/>
              <a:buChar char="•"/>
            </a:pPr>
            <a:r>
              <a:rPr lang="en-US" sz="2500" b="0" i="0" u="none" strike="noStrike" cap="none" baseline="0">
                <a:solidFill>
                  <a:schemeClr val="dk1"/>
                </a:solidFill>
                <a:latin typeface="Verdana"/>
                <a:ea typeface="Verdana"/>
                <a:cs typeface="Verdana"/>
                <a:sym typeface="Verdana"/>
              </a:rPr>
              <a:t>A volunteer also helps teachers with non-instructional tasks so that they have more time to work with the children and plan. </a:t>
            </a:r>
          </a:p>
          <a:p>
            <a:endParaRPr/>
          </a:p>
          <a:p>
            <a:pPr marL="365760" marR="0" lvl="0" indent="-264160" algn="l" rtl="0">
              <a:spcBef>
                <a:spcPts val="400"/>
              </a:spcBef>
              <a:spcAft>
                <a:spcPts val="0"/>
              </a:spcAft>
              <a:buClr>
                <a:schemeClr val="accent1"/>
              </a:buClr>
              <a:buSzPct val="73333"/>
              <a:buFont typeface="Arial"/>
              <a:buChar char="•"/>
            </a:pPr>
            <a:r>
              <a:rPr lang="en-US" sz="2500" b="0" i="0" u="none" strike="noStrike" cap="none" baseline="0">
                <a:solidFill>
                  <a:schemeClr val="dk1"/>
                </a:solidFill>
                <a:latin typeface="Verdana"/>
                <a:ea typeface="Verdana"/>
                <a:cs typeface="Verdana"/>
                <a:sym typeface="Verdana"/>
              </a:rPr>
              <a:t> Volunteers creatively share their talents to support students, teachers, and staff.  </a:t>
            </a:r>
          </a:p>
        </p:txBody>
      </p:sp>
      <p:sp>
        <p:nvSpPr>
          <p:cNvPr id="108" name="Shape 10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3700" b="1" i="0" u="none" strike="noStrike" cap="none" baseline="0">
                <a:solidFill>
                  <a:schemeClr val="dk2"/>
                </a:solidFill>
                <a:latin typeface="Verdana"/>
                <a:ea typeface="Verdana"/>
                <a:cs typeface="Verdana"/>
                <a:sym typeface="Verdana"/>
              </a:rPr>
              <a:t>Volunteer Roles and Goals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Ultimately, a volunteer's primary goal is to positively impact student achievement </a:t>
            </a:r>
          </a:p>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academically</a:t>
            </a:r>
          </a:p>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 socially</a:t>
            </a:r>
          </a:p>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 physically  and</a:t>
            </a:r>
          </a:p>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 emotionally</a:t>
            </a:r>
          </a:p>
          <a:p>
            <a:endParaRPr/>
          </a:p>
        </p:txBody>
      </p:sp>
      <p:sp>
        <p:nvSpPr>
          <p:cNvPr id="114" name="Shape 11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3700" b="1" i="0" u="none" strike="noStrike" cap="none" baseline="0">
                <a:solidFill>
                  <a:schemeClr val="dk2"/>
                </a:solidFill>
                <a:latin typeface="Verdana"/>
                <a:ea typeface="Verdana"/>
                <a:cs typeface="Verdana"/>
                <a:sym typeface="Verdana"/>
              </a:rPr>
              <a:t>Volunteer Roles and Goals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Before you can volunteer in classrooms and on field trips with the school, you must complete </a:t>
            </a:r>
            <a:r>
              <a:rPr lang="en-US"/>
              <a:t>review this power point training.</a:t>
            </a:r>
          </a:p>
          <a:p>
            <a:endParaRPr/>
          </a:p>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Once you have </a:t>
            </a:r>
            <a:r>
              <a:rPr lang="en-US"/>
              <a:t>reviewed</a:t>
            </a:r>
            <a:r>
              <a:rPr lang="en-US" sz="2700" b="0" i="0" u="none" strike="noStrike" cap="none" baseline="0">
                <a:solidFill>
                  <a:schemeClr val="dk1"/>
                </a:solidFill>
                <a:latin typeface="Verdana"/>
                <a:ea typeface="Verdana"/>
                <a:cs typeface="Verdana"/>
                <a:sym typeface="Verdana"/>
              </a:rPr>
              <a:t> the power point training, you then must  complete the  volunteer registration form</a:t>
            </a:r>
            <a:r>
              <a:rPr lang="en-US"/>
              <a:t> and turn it in to the office.</a:t>
            </a:r>
          </a:p>
          <a:p>
            <a:endParaRPr/>
          </a:p>
        </p:txBody>
      </p:sp>
      <p:sp>
        <p:nvSpPr>
          <p:cNvPr id="120" name="Shape 12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How Do I Start?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The front office will notify the teacher that you have completed the Volunteer Training </a:t>
            </a:r>
          </a:p>
          <a:p>
            <a:endParaRPr/>
          </a:p>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The classroom teacher  can organize a day/time for you to start volunteering.  </a:t>
            </a:r>
          </a:p>
        </p:txBody>
      </p:sp>
      <p:sp>
        <p:nvSpPr>
          <p:cNvPr id="126" name="Shape 12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How Do I Start?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Classroom activities and/or parties</a:t>
            </a:r>
          </a:p>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Field trips</a:t>
            </a:r>
          </a:p>
          <a:p>
            <a:pPr marL="365760" marR="0" lvl="0" indent="-264160" algn="l" rtl="0">
              <a:spcBef>
                <a:spcPts val="400"/>
              </a:spcBef>
              <a:spcAft>
                <a:spcPts val="0"/>
              </a:spcAft>
              <a:buClr>
                <a:schemeClr val="accent1"/>
              </a:buClr>
              <a:buSzPct val="25000"/>
              <a:buFont typeface="Verdana"/>
              <a:buNone/>
            </a:pPr>
            <a:r>
              <a:rPr lang="en-US" sz="2700" b="0" i="0" u="none" strike="noStrike" cap="none" baseline="0">
                <a:solidFill>
                  <a:schemeClr val="dk1"/>
                </a:solidFill>
                <a:latin typeface="Verdana"/>
                <a:ea typeface="Verdana"/>
                <a:cs typeface="Verdana"/>
                <a:sym typeface="Verdana"/>
              </a:rPr>
              <a:t>Fun Friday </a:t>
            </a:r>
            <a:br>
              <a:rPr lang="en-US" sz="2700" b="0" i="0" u="none" strike="noStrike" cap="none" baseline="0">
                <a:solidFill>
                  <a:schemeClr val="dk1"/>
                </a:solidFill>
                <a:latin typeface="Verdana"/>
                <a:ea typeface="Verdana"/>
                <a:cs typeface="Verdana"/>
                <a:sym typeface="Verdana"/>
              </a:rPr>
            </a:br>
            <a:r>
              <a:rPr lang="en-US" sz="2700" b="0" i="0" u="none" strike="noStrike" cap="none" baseline="0">
                <a:solidFill>
                  <a:schemeClr val="dk1"/>
                </a:solidFill>
                <a:latin typeface="Verdana"/>
                <a:ea typeface="Verdana"/>
                <a:cs typeface="Verdana"/>
                <a:sym typeface="Verdana"/>
              </a:rPr>
              <a:t>Copying for teachers and staff</a:t>
            </a:r>
            <a:br>
              <a:rPr lang="en-US" sz="2700" b="0" i="0" u="none" strike="noStrike" cap="none" baseline="0">
                <a:solidFill>
                  <a:schemeClr val="dk1"/>
                </a:solidFill>
                <a:latin typeface="Verdana"/>
                <a:ea typeface="Verdana"/>
                <a:cs typeface="Verdana"/>
                <a:sym typeface="Verdana"/>
              </a:rPr>
            </a:br>
            <a:r>
              <a:rPr lang="en-US" sz="2700" b="0" i="0" u="none" strike="noStrike" cap="none" baseline="0">
                <a:solidFill>
                  <a:schemeClr val="dk1"/>
                </a:solidFill>
                <a:latin typeface="Verdana"/>
                <a:ea typeface="Verdana"/>
                <a:cs typeface="Verdana"/>
                <a:sym typeface="Verdana"/>
              </a:rPr>
              <a:t>Assisting teachers in classroom/lesson prep</a:t>
            </a:r>
            <a:br>
              <a:rPr lang="en-US" sz="2700" b="0" i="0" u="none" strike="noStrike" cap="none" baseline="0">
                <a:solidFill>
                  <a:schemeClr val="dk1"/>
                </a:solidFill>
                <a:latin typeface="Verdana"/>
                <a:ea typeface="Verdana"/>
                <a:cs typeface="Verdana"/>
                <a:sym typeface="Verdana"/>
              </a:rPr>
            </a:br>
            <a:r>
              <a:rPr lang="en-US" sz="2700" b="0" i="0" u="none" strike="noStrike" cap="none" baseline="0">
                <a:solidFill>
                  <a:schemeClr val="dk1"/>
                </a:solidFill>
                <a:latin typeface="Verdana"/>
                <a:ea typeface="Verdana"/>
                <a:cs typeface="Verdana"/>
                <a:sym typeface="Verdana"/>
              </a:rPr>
              <a:t>Storytelling</a:t>
            </a:r>
            <a:br>
              <a:rPr lang="en-US" sz="2700" b="0" i="0" u="none" strike="noStrike" cap="none" baseline="0">
                <a:solidFill>
                  <a:schemeClr val="dk1"/>
                </a:solidFill>
                <a:latin typeface="Verdana"/>
                <a:ea typeface="Verdana"/>
                <a:cs typeface="Verdana"/>
                <a:sym typeface="Verdana"/>
              </a:rPr>
            </a:br>
            <a:r>
              <a:rPr lang="en-US" sz="2700" b="0" i="0" u="none" strike="noStrike" cap="none" baseline="0">
                <a:solidFill>
                  <a:schemeClr val="dk1"/>
                </a:solidFill>
                <a:latin typeface="Verdana"/>
                <a:ea typeface="Verdana"/>
                <a:cs typeface="Verdana"/>
                <a:sym typeface="Verdana"/>
              </a:rPr>
              <a:t> tutoring</a:t>
            </a:r>
          </a:p>
        </p:txBody>
      </p:sp>
      <p:sp>
        <p:nvSpPr>
          <p:cNvPr id="132" name="Shape 13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Volunteer Oportunities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87301"/>
              <a:buFont typeface="Arial"/>
              <a:buChar char="•"/>
            </a:pPr>
            <a:r>
              <a:rPr lang="en-US" sz="2100" b="0" i="0" u="none" strike="noStrike" cap="none" baseline="0">
                <a:solidFill>
                  <a:schemeClr val="dk1"/>
                </a:solidFill>
                <a:latin typeface="Verdana"/>
                <a:ea typeface="Verdana"/>
                <a:cs typeface="Verdana"/>
                <a:sym typeface="Verdana"/>
              </a:rPr>
              <a:t>Understand that as a volunteer, you are a member of an educational team.  All information concerning children, teachers, and the school is confidential and should remain in the school setting. </a:t>
            </a:r>
          </a:p>
          <a:p>
            <a:endParaRPr/>
          </a:p>
          <a:p>
            <a:pPr marL="365760" marR="0" lvl="0" indent="-264160" algn="l" rtl="0">
              <a:spcBef>
                <a:spcPts val="400"/>
              </a:spcBef>
              <a:spcAft>
                <a:spcPts val="0"/>
              </a:spcAft>
              <a:buClr>
                <a:schemeClr val="accent1"/>
              </a:buClr>
              <a:buSzPct val="87301"/>
              <a:buFont typeface="Arial"/>
              <a:buChar char="•"/>
            </a:pPr>
            <a:r>
              <a:rPr lang="en-US" sz="2100" b="0" i="0" u="none" strike="noStrike" cap="none" baseline="0">
                <a:solidFill>
                  <a:schemeClr val="dk1"/>
                </a:solidFill>
                <a:latin typeface="Verdana"/>
                <a:ea typeface="Verdana"/>
                <a:cs typeface="Verdana"/>
                <a:sym typeface="Verdana"/>
              </a:rPr>
              <a:t> Volunteers shall maintain the dignity necessary to gain the respect of students and set a good example at all times. </a:t>
            </a:r>
          </a:p>
          <a:p>
            <a:endParaRPr/>
          </a:p>
          <a:p>
            <a:endParaRPr/>
          </a:p>
          <a:p>
            <a:endParaRPr/>
          </a:p>
          <a:p>
            <a:endParaRPr/>
          </a:p>
          <a:p>
            <a:endParaRPr/>
          </a:p>
          <a:p>
            <a:endParaRPr/>
          </a:p>
          <a:p>
            <a:endParaRPr/>
          </a:p>
          <a:p>
            <a:endParaRPr/>
          </a:p>
          <a:p>
            <a:endParaRPr/>
          </a:p>
          <a:p>
            <a:endParaRPr/>
          </a:p>
          <a:p>
            <a:pPr marL="365760" marR="0" lvl="0" indent="-264160" algn="l" rtl="0">
              <a:spcBef>
                <a:spcPts val="400"/>
              </a:spcBef>
              <a:spcAft>
                <a:spcPts val="0"/>
              </a:spcAft>
              <a:buClr>
                <a:schemeClr val="accent1"/>
              </a:buClr>
              <a:buSzPct val="87301"/>
              <a:buFont typeface="Arial"/>
              <a:buChar char="•"/>
            </a:pPr>
            <a:r>
              <a:rPr lang="en-US" sz="2100" b="0" i="0" u="none" strike="noStrike" cap="none" baseline="0">
                <a:solidFill>
                  <a:schemeClr val="dk1"/>
                </a:solidFill>
                <a:latin typeface="Verdana"/>
                <a:ea typeface="Verdana"/>
                <a:cs typeface="Verdana"/>
                <a:sym typeface="Verdana"/>
              </a:rPr>
              <a:t> It is also important to show high regard for each child by being courteous, impartial, and fair.  Always respect those with whom you work.  </a:t>
            </a:r>
          </a:p>
          <a:p>
            <a:endParaRPr/>
          </a:p>
          <a:p>
            <a:pPr marL="365760" marR="0" lvl="0" indent="-264160" algn="l" rtl="0">
              <a:spcBef>
                <a:spcPts val="400"/>
              </a:spcBef>
              <a:spcAft>
                <a:spcPts val="0"/>
              </a:spcAft>
              <a:buClr>
                <a:schemeClr val="accent1"/>
              </a:buClr>
              <a:buSzPct val="87301"/>
              <a:buFont typeface="Arial"/>
              <a:buChar char="•"/>
            </a:pPr>
            <a:r>
              <a:rPr lang="en-US" sz="2100" b="0" i="0" u="none" strike="noStrike" cap="none" baseline="0">
                <a:solidFill>
                  <a:schemeClr val="dk1"/>
                </a:solidFill>
                <a:latin typeface="Verdana"/>
                <a:ea typeface="Verdana"/>
                <a:cs typeface="Verdana"/>
                <a:sym typeface="Verdana"/>
              </a:rPr>
              <a:t> understand and respect that you will work under the supervision of one or more staff members.</a:t>
            </a:r>
          </a:p>
        </p:txBody>
      </p:sp>
      <p:sp>
        <p:nvSpPr>
          <p:cNvPr id="138" name="Shape 13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3700" b="1" i="0" u="none" strike="noStrike" cap="none" baseline="0">
                <a:solidFill>
                  <a:schemeClr val="dk2"/>
                </a:solidFill>
                <a:latin typeface="Verdana"/>
                <a:ea typeface="Verdana"/>
                <a:cs typeface="Verdana"/>
                <a:sym typeface="Verdana"/>
              </a:rPr>
              <a:t>Volunteer Code of Ethics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The most important part of the Code of Ethics is Confidentiality.  This includes, but is not limited to, student performance, student behavior, conversations heard amongst staff, concerns with teachers and staff, incidents with students, health and medical issues, and parent information.  </a:t>
            </a:r>
          </a:p>
        </p:txBody>
      </p:sp>
      <p:sp>
        <p:nvSpPr>
          <p:cNvPr id="144" name="Shape 14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Volunteer Code of Ethics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457200" y="1481328"/>
            <a:ext cx="8229600" cy="4525963"/>
          </a:xfrm>
          <a:prstGeom prst="rect">
            <a:avLst/>
          </a:prstGeom>
          <a:noFill/>
          <a:ln>
            <a:noFill/>
          </a:ln>
        </p:spPr>
        <p:txBody>
          <a:bodyPr lIns="91425" tIns="45700" rIns="91425" bIns="45700" anchor="t" anchorCtr="0">
            <a:noAutofit/>
          </a:bodyPr>
          <a:lstStyle/>
          <a:p>
            <a:pPr marL="365760" marR="0" lvl="0" indent="-264160" algn="l" rtl="0">
              <a:spcBef>
                <a:spcPts val="400"/>
              </a:spcBef>
              <a:spcAft>
                <a:spcPts val="0"/>
              </a:spcAft>
              <a:buClr>
                <a:schemeClr val="accent1"/>
              </a:buClr>
              <a:buSzPct val="67901"/>
              <a:buFont typeface="Arial"/>
              <a:buChar char="•"/>
            </a:pPr>
            <a:r>
              <a:rPr lang="en-US" sz="2700" b="0" i="0" u="none" strike="noStrike" cap="none" baseline="0">
                <a:solidFill>
                  <a:schemeClr val="dk1"/>
                </a:solidFill>
                <a:latin typeface="Verdana"/>
                <a:ea typeface="Verdana"/>
                <a:cs typeface="Verdana"/>
                <a:sym typeface="Verdana"/>
              </a:rPr>
              <a:t>As a volunteer, it is important that you know and practice the above Code of Ethics.  It is also your responsibility to know the channels of communication, maintain a caring and professional attitude, be prompt and dependable, and help keep the building safe by signing in and out and wearing a nametag.  Most importantly, always allow teachers to handle discipline.</a:t>
            </a:r>
          </a:p>
        </p:txBody>
      </p:sp>
      <p:sp>
        <p:nvSpPr>
          <p:cNvPr id="150" name="Shape 15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Verdana"/>
              <a:buNone/>
            </a:pPr>
            <a:r>
              <a:rPr lang="en-US" sz="4100" b="1" i="0" u="none" strike="noStrike" cap="none" baseline="0">
                <a:solidFill>
                  <a:schemeClr val="dk2"/>
                </a:solidFill>
                <a:latin typeface="Verdana"/>
                <a:ea typeface="Verdana"/>
                <a:cs typeface="Verdana"/>
                <a:sym typeface="Verdana"/>
              </a:rPr>
              <a:t>Volunteer Responsibilities</a:t>
            </a:r>
          </a:p>
        </p:txBody>
      </p:sp>
    </p:spTree>
  </p:cSld>
  <p:clrMapOvr>
    <a:masterClrMapping/>
  </p:clrMapOvr>
  <p:transition spd="slow">
    <p:cut/>
  </p:transition>
</p:sld>
</file>

<file path=ppt/theme/theme1.xml><?xml version="1.0" encoding="utf-8"?>
<a:theme xmlns:a="http://schemas.openxmlformats.org/drawingml/2006/main">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358</Words>
  <Application>Microsoft Office PowerPoint</Application>
  <PresentationFormat>On-screen Show (4:3)</PresentationFormat>
  <Paragraphs>68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
      <vt:lpstr>Parent Volunteer Training</vt:lpstr>
      <vt:lpstr>Volunteer Roles and Goals </vt:lpstr>
      <vt:lpstr>Volunteer Roles and Goals </vt:lpstr>
      <vt:lpstr>How Do I Start?</vt:lpstr>
      <vt:lpstr>How Do I Start?</vt:lpstr>
      <vt:lpstr>Volunteer Oportunities</vt:lpstr>
      <vt:lpstr>Volunteer Code of Ethics</vt:lpstr>
      <vt:lpstr>Volunteer Code of Ethics</vt:lpstr>
      <vt:lpstr>Volunteer Responsibilities</vt:lpstr>
      <vt:lpstr>Volunteer Procedures</vt:lpstr>
      <vt:lpstr>Volunteer Do's and Don'ts</vt:lpstr>
      <vt:lpstr>Volunteer Background Checks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Volunteer Training</dc:title>
  <dc:creator>user</dc:creator>
  <cp:lastModifiedBy>Shasta</cp:lastModifiedBy>
  <cp:revision>2</cp:revision>
  <dcterms:modified xsi:type="dcterms:W3CDTF">2014-11-17T21:22:23Z</dcterms:modified>
</cp:coreProperties>
</file>